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0" r:id="rId1"/>
    <p:sldMasterId id="2147483682" r:id="rId2"/>
    <p:sldMasterId id="2147483699" r:id="rId3"/>
  </p:sldMasterIdLst>
  <p:sldIdLst>
    <p:sldId id="256" r:id="rId4"/>
    <p:sldId id="258" r:id="rId5"/>
    <p:sldId id="259" r:id="rId6"/>
    <p:sldId id="265" r:id="rId7"/>
    <p:sldId id="263" r:id="rId8"/>
    <p:sldId id="267" r:id="rId9"/>
    <p:sldId id="268" r:id="rId10"/>
    <p:sldId id="269" r:id="rId11"/>
    <p:sldId id="264" r:id="rId12"/>
    <p:sldId id="324" r:id="rId13"/>
    <p:sldId id="271" r:id="rId14"/>
    <p:sldId id="272" r:id="rId15"/>
    <p:sldId id="266" r:id="rId16"/>
    <p:sldId id="273" r:id="rId17"/>
    <p:sldId id="274" r:id="rId18"/>
    <p:sldId id="275" r:id="rId19"/>
    <p:sldId id="260" r:id="rId20"/>
    <p:sldId id="283" r:id="rId21"/>
    <p:sldId id="288" r:id="rId22"/>
    <p:sldId id="284" r:id="rId23"/>
    <p:sldId id="286" r:id="rId24"/>
    <p:sldId id="285" r:id="rId25"/>
    <p:sldId id="287" r:id="rId26"/>
    <p:sldId id="289" r:id="rId27"/>
    <p:sldId id="294" r:id="rId28"/>
    <p:sldId id="295" r:id="rId29"/>
    <p:sldId id="296" r:id="rId30"/>
    <p:sldId id="290" r:id="rId31"/>
    <p:sldId id="297" r:id="rId32"/>
    <p:sldId id="299" r:id="rId33"/>
    <p:sldId id="300" r:id="rId34"/>
    <p:sldId id="291" r:id="rId35"/>
    <p:sldId id="301" r:id="rId36"/>
    <p:sldId id="303" r:id="rId37"/>
    <p:sldId id="302" r:id="rId38"/>
    <p:sldId id="292" r:id="rId39"/>
    <p:sldId id="304" r:id="rId40"/>
    <p:sldId id="305" r:id="rId41"/>
    <p:sldId id="306" r:id="rId42"/>
    <p:sldId id="293" r:id="rId43"/>
    <p:sldId id="307" r:id="rId44"/>
    <p:sldId id="325" r:id="rId45"/>
    <p:sldId id="308" r:id="rId46"/>
    <p:sldId id="261" r:id="rId47"/>
    <p:sldId id="313" r:id="rId48"/>
    <p:sldId id="309" r:id="rId49"/>
    <p:sldId id="312" r:id="rId50"/>
    <p:sldId id="314" r:id="rId51"/>
    <p:sldId id="315" r:id="rId52"/>
    <p:sldId id="316" r:id="rId53"/>
    <p:sldId id="310" r:id="rId54"/>
    <p:sldId id="317" r:id="rId55"/>
    <p:sldId id="318" r:id="rId56"/>
    <p:sldId id="319" r:id="rId57"/>
    <p:sldId id="320" r:id="rId58"/>
    <p:sldId id="311" r:id="rId59"/>
    <p:sldId id="321" r:id="rId60"/>
    <p:sldId id="322" r:id="rId61"/>
    <p:sldId id="323" r:id="rId62"/>
    <p:sldId id="262" r:id="rId63"/>
  </p:sldIdLst>
  <p:sldSz cx="9144000" cy="5143500" type="screen16x9"/>
  <p:notesSz cx="6858000" cy="9144000"/>
  <p:embeddedFontLst>
    <p:embeddedFont>
      <p:font typeface="Roboto Black" panose="020B0604020202020204" charset="0"/>
      <p:bold r:id="rId64"/>
      <p:boldItalic r:id="rId65"/>
    </p:embeddedFont>
    <p:embeddedFont>
      <p:font typeface="Roboto Light" panose="020B0604020202020204" charset="0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454">
          <p15:clr>
            <a:srgbClr val="9AA0A6"/>
          </p15:clr>
        </p15:guide>
        <p15:guide id="4" orient="horz" pos="340">
          <p15:clr>
            <a:srgbClr val="9AA0A6"/>
          </p15:clr>
        </p15:guide>
        <p15:guide id="5" orient="horz" pos="2900">
          <p15:clr>
            <a:srgbClr val="9AA0A6"/>
          </p15:clr>
        </p15:guide>
        <p15:guide id="6" pos="5306">
          <p15:clr>
            <a:srgbClr val="9AA0A6"/>
          </p15:clr>
        </p15:guide>
        <p15:guide id="7" pos="1497">
          <p15:clr>
            <a:srgbClr val="9AA0A6"/>
          </p15:clr>
        </p15:guide>
        <p15:guide id="8" pos="4263">
          <p15:clr>
            <a:srgbClr val="9AA0A6"/>
          </p15:clr>
        </p15:guide>
        <p15:guide id="9" orient="horz" pos="867">
          <p15:clr>
            <a:srgbClr val="9AA0A6"/>
          </p15:clr>
        </p15:guide>
        <p15:guide id="10" orient="horz" pos="237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B1149F-210D-4C4B-99FA-AE1F0F82FB46}" v="258" dt="2020-11-06T05:10:53.7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29" d="100"/>
          <a:sy n="129" d="100"/>
        </p:scale>
        <p:origin x="150" y="594"/>
      </p:cViewPr>
      <p:guideLst>
        <p:guide orient="horz" pos="1620"/>
        <p:guide pos="2880"/>
        <p:guide pos="454"/>
        <p:guide orient="horz" pos="340"/>
        <p:guide orient="horz" pos="2900"/>
        <p:guide pos="5306"/>
        <p:guide pos="1497"/>
        <p:guide pos="4263"/>
        <p:guide orient="horz" pos="867"/>
        <p:guide orient="horz" pos="237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slide" Target="slides/slide60.xml"/><Relationship Id="rId68" Type="http://schemas.openxmlformats.org/officeDocument/2006/relationships/font" Target="fonts/font5.fntdata"/><Relationship Id="rId7" Type="http://schemas.openxmlformats.org/officeDocument/2006/relationships/slide" Target="slides/slide4.xml"/><Relationship Id="rId71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font" Target="fonts/font3.fntdata"/><Relationship Id="rId74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slide" Target="slides/slide58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font" Target="fonts/font2.fntdata"/><Relationship Id="rId73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font" Target="fonts/font4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presProps" Target="presProps.xml"/><Relationship Id="rId7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charie Guillaume" userId="0b127b5d76a21510" providerId="LiveId" clId="{A1B1149F-210D-4C4B-99FA-AE1F0F82FB46}"/>
    <pc:docChg chg="undo redo custSel addSld delSld modSld sldOrd">
      <pc:chgData name="Zacharie Guillaume" userId="0b127b5d76a21510" providerId="LiveId" clId="{A1B1149F-210D-4C4B-99FA-AE1F0F82FB46}" dt="2020-11-06T05:11:04.368" v="1466" actId="14100"/>
      <pc:docMkLst>
        <pc:docMk/>
      </pc:docMkLst>
      <pc:sldChg chg="modSp add">
        <pc:chgData name="Zacharie Guillaume" userId="0b127b5d76a21510" providerId="LiveId" clId="{A1B1149F-210D-4C4B-99FA-AE1F0F82FB46}" dt="2020-10-21T07:39:11.969" v="74" actId="20577"/>
        <pc:sldMkLst>
          <pc:docMk/>
          <pc:sldMk cId="2559153823" sldId="258"/>
        </pc:sldMkLst>
        <pc:spChg chg="mod">
          <ac:chgData name="Zacharie Guillaume" userId="0b127b5d76a21510" providerId="LiveId" clId="{A1B1149F-210D-4C4B-99FA-AE1F0F82FB46}" dt="2020-10-21T07:38:43.529" v="27" actId="20577"/>
          <ac:spMkLst>
            <pc:docMk/>
            <pc:sldMk cId="2559153823" sldId="258"/>
            <ac:spMk id="11" creationId="{E76E9601-8EAD-47EB-856C-A9B00048922D}"/>
          </ac:spMkLst>
        </pc:spChg>
        <pc:spChg chg="mod">
          <ac:chgData name="Zacharie Guillaume" userId="0b127b5d76a21510" providerId="LiveId" clId="{A1B1149F-210D-4C4B-99FA-AE1F0F82FB46}" dt="2020-10-21T07:39:00.594" v="57" actId="20577"/>
          <ac:spMkLst>
            <pc:docMk/>
            <pc:sldMk cId="2559153823" sldId="258"/>
            <ac:spMk id="12" creationId="{5C282F8A-3CA1-4506-AB0E-C8651B093F04}"/>
          </ac:spMkLst>
        </pc:spChg>
        <pc:spChg chg="mod">
          <ac:chgData name="Zacharie Guillaume" userId="0b127b5d76a21510" providerId="LiveId" clId="{A1B1149F-210D-4C4B-99FA-AE1F0F82FB46}" dt="2020-10-21T07:39:11.969" v="74" actId="20577"/>
          <ac:spMkLst>
            <pc:docMk/>
            <pc:sldMk cId="2559153823" sldId="258"/>
            <ac:spMk id="13" creationId="{41BFF599-17DF-4D22-838D-15FDDA4F0C03}"/>
          </ac:spMkLst>
        </pc:spChg>
      </pc:sldChg>
      <pc:sldChg chg="modSp add">
        <pc:chgData name="Zacharie Guillaume" userId="0b127b5d76a21510" providerId="LiveId" clId="{A1B1149F-210D-4C4B-99FA-AE1F0F82FB46}" dt="2020-10-21T08:37:35.579" v="88" actId="20577"/>
        <pc:sldMkLst>
          <pc:docMk/>
          <pc:sldMk cId="1063283348" sldId="259"/>
        </pc:sldMkLst>
        <pc:spChg chg="mod">
          <ac:chgData name="Zacharie Guillaume" userId="0b127b5d76a21510" providerId="LiveId" clId="{A1B1149F-210D-4C4B-99FA-AE1F0F82FB46}" dt="2020-10-21T08:37:35.579" v="88" actId="20577"/>
          <ac:spMkLst>
            <pc:docMk/>
            <pc:sldMk cId="1063283348" sldId="259"/>
            <ac:spMk id="2" creationId="{DBD52313-EDA1-49DE-B699-9960126511EF}"/>
          </ac:spMkLst>
        </pc:spChg>
        <pc:spChg chg="mod">
          <ac:chgData name="Zacharie Guillaume" userId="0b127b5d76a21510" providerId="LiveId" clId="{A1B1149F-210D-4C4B-99FA-AE1F0F82FB46}" dt="2020-10-21T08:37:08.616" v="80" actId="20577"/>
          <ac:spMkLst>
            <pc:docMk/>
            <pc:sldMk cId="1063283348" sldId="259"/>
            <ac:spMk id="5" creationId="{A0489230-5CED-40C5-84D1-380AEE11B494}"/>
          </ac:spMkLst>
        </pc:spChg>
      </pc:sldChg>
      <pc:sldChg chg="modSp add">
        <pc:chgData name="Zacharie Guillaume" userId="0b127b5d76a21510" providerId="LiveId" clId="{A1B1149F-210D-4C4B-99FA-AE1F0F82FB46}" dt="2020-10-21T08:42:29.439" v="249" actId="6549"/>
        <pc:sldMkLst>
          <pc:docMk/>
          <pc:sldMk cId="3452932268" sldId="260"/>
        </pc:sldMkLst>
        <pc:spChg chg="mod">
          <ac:chgData name="Zacharie Guillaume" userId="0b127b5d76a21510" providerId="LiveId" clId="{A1B1149F-210D-4C4B-99FA-AE1F0F82FB46}" dt="2020-10-21T08:38:47.455" v="92" actId="404"/>
          <ac:spMkLst>
            <pc:docMk/>
            <pc:sldMk cId="3452932268" sldId="260"/>
            <ac:spMk id="2" creationId="{8D5088A6-5BC4-4314-B24C-E6B457703FA9}"/>
          </ac:spMkLst>
        </pc:spChg>
        <pc:spChg chg="mod">
          <ac:chgData name="Zacharie Guillaume" userId="0b127b5d76a21510" providerId="LiveId" clId="{A1B1149F-210D-4C4B-99FA-AE1F0F82FB46}" dt="2020-10-21T08:42:29.439" v="249" actId="6549"/>
          <ac:spMkLst>
            <pc:docMk/>
            <pc:sldMk cId="3452932268" sldId="260"/>
            <ac:spMk id="4" creationId="{5D2E7E76-27EE-4127-B142-9EDCD98D6EDE}"/>
          </ac:spMkLst>
        </pc:spChg>
        <pc:spChg chg="mod">
          <ac:chgData name="Zacharie Guillaume" userId="0b127b5d76a21510" providerId="LiveId" clId="{A1B1149F-210D-4C4B-99FA-AE1F0F82FB46}" dt="2020-10-21T08:37:15.875" v="82" actId="20577"/>
          <ac:spMkLst>
            <pc:docMk/>
            <pc:sldMk cId="3452932268" sldId="260"/>
            <ac:spMk id="5" creationId="{84AEEDDC-2549-4988-9BD7-883B8C935E8E}"/>
          </ac:spMkLst>
        </pc:spChg>
      </pc:sldChg>
      <pc:sldChg chg="modSp add">
        <pc:chgData name="Zacharie Guillaume" userId="0b127b5d76a21510" providerId="LiveId" clId="{A1B1149F-210D-4C4B-99FA-AE1F0F82FB46}" dt="2020-10-21T08:40:09.919" v="143" actId="313"/>
        <pc:sldMkLst>
          <pc:docMk/>
          <pc:sldMk cId="1483865661" sldId="261"/>
        </pc:sldMkLst>
        <pc:spChg chg="mod">
          <ac:chgData name="Zacharie Guillaume" userId="0b127b5d76a21510" providerId="LiveId" clId="{A1B1149F-210D-4C4B-99FA-AE1F0F82FB46}" dt="2020-10-21T08:39:46.867" v="97" actId="404"/>
          <ac:spMkLst>
            <pc:docMk/>
            <pc:sldMk cId="1483865661" sldId="261"/>
            <ac:spMk id="2" creationId="{0D605D70-AEE2-4AE8-81E7-CF0A2E0936B9}"/>
          </ac:spMkLst>
        </pc:spChg>
        <pc:spChg chg="mod">
          <ac:chgData name="Zacharie Guillaume" userId="0b127b5d76a21510" providerId="LiveId" clId="{A1B1149F-210D-4C4B-99FA-AE1F0F82FB46}" dt="2020-10-21T08:40:09.919" v="143" actId="313"/>
          <ac:spMkLst>
            <pc:docMk/>
            <pc:sldMk cId="1483865661" sldId="261"/>
            <ac:spMk id="4" creationId="{BFEF39C5-81AD-4D9A-92A2-3629323751DC}"/>
          </ac:spMkLst>
        </pc:spChg>
        <pc:spChg chg="mod">
          <ac:chgData name="Zacharie Guillaume" userId="0b127b5d76a21510" providerId="LiveId" clId="{A1B1149F-210D-4C4B-99FA-AE1F0F82FB46}" dt="2020-10-21T08:37:22.210" v="84" actId="20577"/>
          <ac:spMkLst>
            <pc:docMk/>
            <pc:sldMk cId="1483865661" sldId="261"/>
            <ac:spMk id="5" creationId="{3BE7CFCA-8874-4674-8DBF-03DC7AA7D950}"/>
          </ac:spMkLst>
        </pc:spChg>
      </pc:sldChg>
      <pc:sldChg chg="addSp modSp add">
        <pc:chgData name="Zacharie Guillaume" userId="0b127b5d76a21510" providerId="LiveId" clId="{A1B1149F-210D-4C4B-99FA-AE1F0F82FB46}" dt="2020-11-05T20:28:53.009" v="579"/>
        <pc:sldMkLst>
          <pc:docMk/>
          <pc:sldMk cId="2408074297" sldId="262"/>
        </pc:sldMkLst>
        <pc:spChg chg="mod">
          <ac:chgData name="Zacharie Guillaume" userId="0b127b5d76a21510" providerId="LiveId" clId="{A1B1149F-210D-4C4B-99FA-AE1F0F82FB46}" dt="2020-10-21T08:41:18.276" v="201" actId="404"/>
          <ac:spMkLst>
            <pc:docMk/>
            <pc:sldMk cId="2408074297" sldId="262"/>
            <ac:spMk id="2" creationId="{771ABDB3-B865-4A19-8BEC-161F41A37255}"/>
          </ac:spMkLst>
        </pc:spChg>
        <pc:spChg chg="mod">
          <ac:chgData name="Zacharie Guillaume" userId="0b127b5d76a21510" providerId="LiveId" clId="{A1B1149F-210D-4C4B-99FA-AE1F0F82FB46}" dt="2020-10-21T08:41:12.125" v="200" actId="14100"/>
          <ac:spMkLst>
            <pc:docMk/>
            <pc:sldMk cId="2408074297" sldId="262"/>
            <ac:spMk id="4" creationId="{EF14E124-6ADB-4EF0-9D5D-4C42B421B42B}"/>
          </ac:spMkLst>
        </pc:spChg>
        <pc:spChg chg="mod">
          <ac:chgData name="Zacharie Guillaume" userId="0b127b5d76a21510" providerId="LiveId" clId="{A1B1149F-210D-4C4B-99FA-AE1F0F82FB46}" dt="2020-10-21T08:37:28.050" v="86" actId="20577"/>
          <ac:spMkLst>
            <pc:docMk/>
            <pc:sldMk cId="2408074297" sldId="262"/>
            <ac:spMk id="5" creationId="{73016542-70A4-42E6-BC4E-DC1ECA28791D}"/>
          </ac:spMkLst>
        </pc:spChg>
        <pc:inkChg chg="add">
          <ac:chgData name="Zacharie Guillaume" userId="0b127b5d76a21510" providerId="LiveId" clId="{A1B1149F-210D-4C4B-99FA-AE1F0F82FB46}" dt="2020-11-05T20:28:53.009" v="579"/>
          <ac:inkMkLst>
            <pc:docMk/>
            <pc:sldMk cId="2408074297" sldId="262"/>
            <ac:inkMk id="6" creationId="{71E1431E-5570-456A-BCC9-9CCDD6ED5AC6}"/>
          </ac:inkMkLst>
        </pc:inkChg>
      </pc:sldChg>
      <pc:sldChg chg="add del">
        <pc:chgData name="Zacharie Guillaume" userId="0b127b5d76a21510" providerId="LiveId" clId="{A1B1149F-210D-4C4B-99FA-AE1F0F82FB46}" dt="2020-11-05T20:17:35.215" v="251" actId="2696"/>
        <pc:sldMkLst>
          <pc:docMk/>
          <pc:sldMk cId="1255867279" sldId="263"/>
        </pc:sldMkLst>
      </pc:sldChg>
      <pc:sldChg chg="modSp add">
        <pc:chgData name="Zacharie Guillaume" userId="0b127b5d76a21510" providerId="LiveId" clId="{A1B1149F-210D-4C4B-99FA-AE1F0F82FB46}" dt="2020-11-05T20:18:16.967" v="275" actId="20577"/>
        <pc:sldMkLst>
          <pc:docMk/>
          <pc:sldMk cId="1925656542" sldId="263"/>
        </pc:sldMkLst>
        <pc:spChg chg="mod">
          <ac:chgData name="Zacharie Guillaume" userId="0b127b5d76a21510" providerId="LiveId" clId="{A1B1149F-210D-4C4B-99FA-AE1F0F82FB46}" dt="2020-11-05T20:18:16.967" v="275" actId="20577"/>
          <ac:spMkLst>
            <pc:docMk/>
            <pc:sldMk cId="1925656542" sldId="263"/>
            <ac:spMk id="2" creationId="{125CF5C8-21A4-42D7-9647-3AD2BBC249D1}"/>
          </ac:spMkLst>
        </pc:spChg>
      </pc:sldChg>
      <pc:sldChg chg="modSp add">
        <pc:chgData name="Zacharie Guillaume" userId="0b127b5d76a21510" providerId="LiveId" clId="{A1B1149F-210D-4C4B-99FA-AE1F0F82FB46}" dt="2020-11-05T20:19:03.230" v="350" actId="20577"/>
        <pc:sldMkLst>
          <pc:docMk/>
          <pc:sldMk cId="3339247178" sldId="264"/>
        </pc:sldMkLst>
        <pc:spChg chg="mod">
          <ac:chgData name="Zacharie Guillaume" userId="0b127b5d76a21510" providerId="LiveId" clId="{A1B1149F-210D-4C4B-99FA-AE1F0F82FB46}" dt="2020-11-05T20:19:03.230" v="350" actId="20577"/>
          <ac:spMkLst>
            <pc:docMk/>
            <pc:sldMk cId="3339247178" sldId="264"/>
            <ac:spMk id="2" creationId="{125CF5C8-21A4-42D7-9647-3AD2BBC249D1}"/>
          </ac:spMkLst>
        </pc:spChg>
      </pc:sldChg>
      <pc:sldChg chg="modSp add">
        <pc:chgData name="Zacharie Guillaume" userId="0b127b5d76a21510" providerId="LiveId" clId="{A1B1149F-210D-4C4B-99FA-AE1F0F82FB46}" dt="2020-11-05T20:18:45.791" v="323" actId="20577"/>
        <pc:sldMkLst>
          <pc:docMk/>
          <pc:sldMk cId="3608931939" sldId="265"/>
        </pc:sldMkLst>
        <pc:spChg chg="mod">
          <ac:chgData name="Zacharie Guillaume" userId="0b127b5d76a21510" providerId="LiveId" clId="{A1B1149F-210D-4C4B-99FA-AE1F0F82FB46}" dt="2020-11-05T20:18:45.791" v="323" actId="20577"/>
          <ac:spMkLst>
            <pc:docMk/>
            <pc:sldMk cId="3608931939" sldId="265"/>
            <ac:spMk id="2" creationId="{125CF5C8-21A4-42D7-9647-3AD2BBC249D1}"/>
          </ac:spMkLst>
        </pc:spChg>
      </pc:sldChg>
      <pc:sldChg chg="modSp add">
        <pc:chgData name="Zacharie Guillaume" userId="0b127b5d76a21510" providerId="LiveId" clId="{A1B1149F-210D-4C4B-99FA-AE1F0F82FB46}" dt="2020-11-05T20:19:17.919" v="366" actId="20577"/>
        <pc:sldMkLst>
          <pc:docMk/>
          <pc:sldMk cId="2992965841" sldId="266"/>
        </pc:sldMkLst>
        <pc:spChg chg="mod">
          <ac:chgData name="Zacharie Guillaume" userId="0b127b5d76a21510" providerId="LiveId" clId="{A1B1149F-210D-4C4B-99FA-AE1F0F82FB46}" dt="2020-11-05T20:19:17.919" v="366" actId="20577"/>
          <ac:spMkLst>
            <pc:docMk/>
            <pc:sldMk cId="2992965841" sldId="266"/>
            <ac:spMk id="2" creationId="{125CF5C8-21A4-42D7-9647-3AD2BBC249D1}"/>
          </ac:spMkLst>
        </pc:spChg>
      </pc:sldChg>
      <pc:sldChg chg="addSp delSp modSp add">
        <pc:chgData name="Zacharie Guillaume" userId="0b127b5d76a21510" providerId="LiveId" clId="{A1B1149F-210D-4C4B-99FA-AE1F0F82FB46}" dt="2020-11-05T20:20:22.803" v="384" actId="113"/>
        <pc:sldMkLst>
          <pc:docMk/>
          <pc:sldMk cId="1720827777" sldId="267"/>
        </pc:sldMkLst>
        <pc:spChg chg="mod">
          <ac:chgData name="Zacharie Guillaume" userId="0b127b5d76a21510" providerId="LiveId" clId="{A1B1149F-210D-4C4B-99FA-AE1F0F82FB46}" dt="2020-11-05T20:19:59.311" v="376"/>
          <ac:spMkLst>
            <pc:docMk/>
            <pc:sldMk cId="1720827777" sldId="267"/>
            <ac:spMk id="2" creationId="{34A63FDA-EA88-4AE6-B1AB-AC425C71B6D4}"/>
          </ac:spMkLst>
        </pc:spChg>
        <pc:spChg chg="mod">
          <ac:chgData name="Zacharie Guillaume" userId="0b127b5d76a21510" providerId="LiveId" clId="{A1B1149F-210D-4C4B-99FA-AE1F0F82FB46}" dt="2020-11-05T20:20:22.803" v="384" actId="113"/>
          <ac:spMkLst>
            <pc:docMk/>
            <pc:sldMk cId="1720827777" sldId="267"/>
            <ac:spMk id="3" creationId="{692FFAAB-FC28-4821-B86C-B8182C6B82F5}"/>
          </ac:spMkLst>
        </pc:spChg>
        <pc:spChg chg="mod">
          <ac:chgData name="Zacharie Guillaume" userId="0b127b5d76a21510" providerId="LiveId" clId="{A1B1149F-210D-4C4B-99FA-AE1F0F82FB46}" dt="2020-11-05T20:19:49.463" v="370" actId="20577"/>
          <ac:spMkLst>
            <pc:docMk/>
            <pc:sldMk cId="1720827777" sldId="267"/>
            <ac:spMk id="5" creationId="{C1AC5BEE-D795-4236-B128-20D1D489954B}"/>
          </ac:spMkLst>
        </pc:spChg>
        <pc:spChg chg="mod">
          <ac:chgData name="Zacharie Guillaume" userId="0b127b5d76a21510" providerId="LiveId" clId="{A1B1149F-210D-4C4B-99FA-AE1F0F82FB46}" dt="2020-11-05T20:19:53.560" v="375" actId="20577"/>
          <ac:spMkLst>
            <pc:docMk/>
            <pc:sldMk cId="1720827777" sldId="267"/>
            <ac:spMk id="6" creationId="{7E942388-C4FC-461C-98CC-9335B44B31DE}"/>
          </ac:spMkLst>
        </pc:spChg>
        <pc:spChg chg="add del">
          <ac:chgData name="Zacharie Guillaume" userId="0b127b5d76a21510" providerId="LiveId" clId="{A1B1149F-210D-4C4B-99FA-AE1F0F82FB46}" dt="2020-11-05T20:20:07.117" v="378"/>
          <ac:spMkLst>
            <pc:docMk/>
            <pc:sldMk cId="1720827777" sldId="267"/>
            <ac:spMk id="7" creationId="{A307E165-032B-4488-9D0C-04EC2156643B}"/>
          </ac:spMkLst>
        </pc:spChg>
      </pc:sldChg>
      <pc:sldChg chg="modSp add">
        <pc:chgData name="Zacharie Guillaume" userId="0b127b5d76a21510" providerId="LiveId" clId="{A1B1149F-210D-4C4B-99FA-AE1F0F82FB46}" dt="2020-11-05T20:20:35.237" v="389" actId="113"/>
        <pc:sldMkLst>
          <pc:docMk/>
          <pc:sldMk cId="2038025988" sldId="268"/>
        </pc:sldMkLst>
        <pc:spChg chg="mod">
          <ac:chgData name="Zacharie Guillaume" userId="0b127b5d76a21510" providerId="LiveId" clId="{A1B1149F-210D-4C4B-99FA-AE1F0F82FB46}" dt="2020-11-05T20:20:35.237" v="389" actId="113"/>
          <ac:spMkLst>
            <pc:docMk/>
            <pc:sldMk cId="2038025988" sldId="268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20:47.958" v="394" actId="113"/>
        <pc:sldMkLst>
          <pc:docMk/>
          <pc:sldMk cId="418199958" sldId="269"/>
        </pc:sldMkLst>
        <pc:spChg chg="mod">
          <ac:chgData name="Zacharie Guillaume" userId="0b127b5d76a21510" providerId="LiveId" clId="{A1B1149F-210D-4C4B-99FA-AE1F0F82FB46}" dt="2020-11-05T20:20:47.958" v="394" actId="113"/>
          <ac:spMkLst>
            <pc:docMk/>
            <pc:sldMk cId="418199958" sldId="269"/>
            <ac:spMk id="3" creationId="{692FFAAB-FC28-4821-B86C-B8182C6B82F5}"/>
          </ac:spMkLst>
        </pc:spChg>
      </pc:sldChg>
      <pc:sldChg chg="modSp add del">
        <pc:chgData name="Zacharie Guillaume" userId="0b127b5d76a21510" providerId="LiveId" clId="{A1B1149F-210D-4C4B-99FA-AE1F0F82FB46}" dt="2020-11-05T20:48:11.029" v="1158" actId="2696"/>
        <pc:sldMkLst>
          <pc:docMk/>
          <pc:sldMk cId="3942247207" sldId="270"/>
        </pc:sldMkLst>
        <pc:spChg chg="mod">
          <ac:chgData name="Zacharie Guillaume" userId="0b127b5d76a21510" providerId="LiveId" clId="{A1B1149F-210D-4C4B-99FA-AE1F0F82FB46}" dt="2020-11-05T20:20:59.258" v="396"/>
          <ac:spMkLst>
            <pc:docMk/>
            <pc:sldMk cId="3942247207" sldId="270"/>
            <ac:spMk id="2" creationId="{34A63FDA-EA88-4AE6-B1AB-AC425C71B6D4}"/>
          </ac:spMkLst>
        </pc:spChg>
        <pc:spChg chg="mod">
          <ac:chgData name="Zacharie Guillaume" userId="0b127b5d76a21510" providerId="LiveId" clId="{A1B1149F-210D-4C4B-99FA-AE1F0F82FB46}" dt="2020-11-05T20:21:11.965" v="398" actId="113"/>
          <ac:spMkLst>
            <pc:docMk/>
            <pc:sldMk cId="3942247207" sldId="270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21:29.231" v="407" actId="113"/>
        <pc:sldMkLst>
          <pc:docMk/>
          <pc:sldMk cId="1081258839" sldId="271"/>
        </pc:sldMkLst>
        <pc:spChg chg="mod">
          <ac:chgData name="Zacharie Guillaume" userId="0b127b5d76a21510" providerId="LiveId" clId="{A1B1149F-210D-4C4B-99FA-AE1F0F82FB46}" dt="2020-11-05T20:21:29.231" v="407" actId="113"/>
          <ac:spMkLst>
            <pc:docMk/>
            <pc:sldMk cId="1081258839" sldId="271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48:38.275" v="1194" actId="113"/>
        <pc:sldMkLst>
          <pc:docMk/>
          <pc:sldMk cId="2657621309" sldId="272"/>
        </pc:sldMkLst>
        <pc:spChg chg="mod">
          <ac:chgData name="Zacharie Guillaume" userId="0b127b5d76a21510" providerId="LiveId" clId="{A1B1149F-210D-4C4B-99FA-AE1F0F82FB46}" dt="2020-11-05T20:48:38.275" v="1194" actId="113"/>
          <ac:spMkLst>
            <pc:docMk/>
            <pc:sldMk cId="2657621309" sldId="272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22:08.100" v="414"/>
        <pc:sldMkLst>
          <pc:docMk/>
          <pc:sldMk cId="1188652454" sldId="273"/>
        </pc:sldMkLst>
        <pc:spChg chg="mod">
          <ac:chgData name="Zacharie Guillaume" userId="0b127b5d76a21510" providerId="LiveId" clId="{A1B1149F-210D-4C4B-99FA-AE1F0F82FB46}" dt="2020-11-05T20:22:08.100" v="414"/>
          <ac:spMkLst>
            <pc:docMk/>
            <pc:sldMk cId="1188652454" sldId="273"/>
            <ac:spMk id="2" creationId="{34A63FDA-EA88-4AE6-B1AB-AC425C71B6D4}"/>
          </ac:spMkLst>
        </pc:spChg>
        <pc:spChg chg="mod">
          <ac:chgData name="Zacharie Guillaume" userId="0b127b5d76a21510" providerId="LiveId" clId="{A1B1149F-210D-4C4B-99FA-AE1F0F82FB46}" dt="2020-11-05T20:21:58.210" v="413" actId="113"/>
          <ac:spMkLst>
            <pc:docMk/>
            <pc:sldMk cId="1188652454" sldId="273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22:24.559" v="418" actId="113"/>
        <pc:sldMkLst>
          <pc:docMk/>
          <pc:sldMk cId="3035331361" sldId="274"/>
        </pc:sldMkLst>
        <pc:spChg chg="mod">
          <ac:chgData name="Zacharie Guillaume" userId="0b127b5d76a21510" providerId="LiveId" clId="{A1B1149F-210D-4C4B-99FA-AE1F0F82FB46}" dt="2020-11-05T20:22:24.559" v="418" actId="113"/>
          <ac:spMkLst>
            <pc:docMk/>
            <pc:sldMk cId="3035331361" sldId="274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22:37.301" v="420" actId="113"/>
        <pc:sldMkLst>
          <pc:docMk/>
          <pc:sldMk cId="1767788487" sldId="275"/>
        </pc:sldMkLst>
        <pc:spChg chg="mod">
          <ac:chgData name="Zacharie Guillaume" userId="0b127b5d76a21510" providerId="LiveId" clId="{A1B1149F-210D-4C4B-99FA-AE1F0F82FB46}" dt="2020-11-05T20:22:37.301" v="420" actId="113"/>
          <ac:spMkLst>
            <pc:docMk/>
            <pc:sldMk cId="1767788487" sldId="275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28:07.429" v="577" actId="20577"/>
        <pc:sldMkLst>
          <pc:docMk/>
          <pc:sldMk cId="1991754186" sldId="283"/>
        </pc:sldMkLst>
        <pc:spChg chg="mod">
          <ac:chgData name="Zacharie Guillaume" userId="0b127b5d76a21510" providerId="LiveId" clId="{A1B1149F-210D-4C4B-99FA-AE1F0F82FB46}" dt="2020-11-05T20:25:20.518" v="424"/>
          <ac:spMkLst>
            <pc:docMk/>
            <pc:sldMk cId="1991754186" sldId="283"/>
            <ac:spMk id="2" creationId="{F9F7A4BC-51FB-41D2-9ADB-2165B24DFDF5}"/>
          </ac:spMkLst>
        </pc:spChg>
        <pc:spChg chg="mod">
          <ac:chgData name="Zacharie Guillaume" userId="0b127b5d76a21510" providerId="LiveId" clId="{A1B1149F-210D-4C4B-99FA-AE1F0F82FB46}" dt="2020-11-05T20:25:30.797" v="428" actId="20577"/>
          <ac:spMkLst>
            <pc:docMk/>
            <pc:sldMk cId="1991754186" sldId="283"/>
            <ac:spMk id="3" creationId="{DF751E47-64E2-4942-806F-5B03927C4177}"/>
          </ac:spMkLst>
        </pc:spChg>
        <pc:spChg chg="mod">
          <ac:chgData name="Zacharie Guillaume" userId="0b127b5d76a21510" providerId="LiveId" clId="{A1B1149F-210D-4C4B-99FA-AE1F0F82FB46}" dt="2020-11-05T20:26:43.055" v="441" actId="20577"/>
          <ac:spMkLst>
            <pc:docMk/>
            <pc:sldMk cId="1991754186" sldId="283"/>
            <ac:spMk id="4" creationId="{992D11EB-EE5B-4258-BF3A-57D0FBC1B20D}"/>
          </ac:spMkLst>
        </pc:spChg>
        <pc:spChg chg="mod">
          <ac:chgData name="Zacharie Guillaume" userId="0b127b5d76a21510" providerId="LiveId" clId="{A1B1149F-210D-4C4B-99FA-AE1F0F82FB46}" dt="2020-11-05T20:26:48.177" v="445" actId="20577"/>
          <ac:spMkLst>
            <pc:docMk/>
            <pc:sldMk cId="1991754186" sldId="283"/>
            <ac:spMk id="5" creationId="{62BEB6BC-6B9A-4757-929C-3BC2F30DEAE8}"/>
          </ac:spMkLst>
        </pc:spChg>
        <pc:spChg chg="mod">
          <ac:chgData name="Zacharie Guillaume" userId="0b127b5d76a21510" providerId="LiveId" clId="{A1B1149F-210D-4C4B-99FA-AE1F0F82FB46}" dt="2020-11-05T20:26:53.867" v="449" actId="20577"/>
          <ac:spMkLst>
            <pc:docMk/>
            <pc:sldMk cId="1991754186" sldId="283"/>
            <ac:spMk id="6" creationId="{D5E53E37-A927-412F-BD96-ED7944CCA746}"/>
          </ac:spMkLst>
        </pc:spChg>
        <pc:spChg chg="mod">
          <ac:chgData name="Zacharie Guillaume" userId="0b127b5d76a21510" providerId="LiveId" clId="{A1B1149F-210D-4C4B-99FA-AE1F0F82FB46}" dt="2020-11-05T20:26:57.833" v="452" actId="20577"/>
          <ac:spMkLst>
            <pc:docMk/>
            <pc:sldMk cId="1991754186" sldId="283"/>
            <ac:spMk id="7" creationId="{B842B8D9-A8CA-4165-B057-4AC1CA9BEF70}"/>
          </ac:spMkLst>
        </pc:spChg>
        <pc:spChg chg="mod">
          <ac:chgData name="Zacharie Guillaume" userId="0b127b5d76a21510" providerId="LiveId" clId="{A1B1149F-210D-4C4B-99FA-AE1F0F82FB46}" dt="2020-11-05T20:27:00.836" v="455" actId="20577"/>
          <ac:spMkLst>
            <pc:docMk/>
            <pc:sldMk cId="1991754186" sldId="283"/>
            <ac:spMk id="8" creationId="{0237A197-FF9D-45A1-A235-F59EB3B882F8}"/>
          </ac:spMkLst>
        </pc:spChg>
        <pc:spChg chg="mod">
          <ac:chgData name="Zacharie Guillaume" userId="0b127b5d76a21510" providerId="LiveId" clId="{A1B1149F-210D-4C4B-99FA-AE1F0F82FB46}" dt="2020-11-05T20:26:26.861" v="436" actId="404"/>
          <ac:spMkLst>
            <pc:docMk/>
            <pc:sldMk cId="1991754186" sldId="283"/>
            <ac:spMk id="10" creationId="{9CE2CA2C-0611-4B71-B55C-59E362D48518}"/>
          </ac:spMkLst>
        </pc:spChg>
        <pc:spChg chg="mod">
          <ac:chgData name="Zacharie Guillaume" userId="0b127b5d76a21510" providerId="LiveId" clId="{A1B1149F-210D-4C4B-99FA-AE1F0F82FB46}" dt="2020-11-05T20:28:07.429" v="577" actId="20577"/>
          <ac:spMkLst>
            <pc:docMk/>
            <pc:sldMk cId="1991754186" sldId="283"/>
            <ac:spMk id="11" creationId="{EAA1D61C-778B-4774-8236-1AFC31461C8B}"/>
          </ac:spMkLst>
        </pc:spChg>
        <pc:spChg chg="mod">
          <ac:chgData name="Zacharie Guillaume" userId="0b127b5d76a21510" providerId="LiveId" clId="{A1B1149F-210D-4C4B-99FA-AE1F0F82FB46}" dt="2020-11-05T20:27:58.311" v="568" actId="20577"/>
          <ac:spMkLst>
            <pc:docMk/>
            <pc:sldMk cId="1991754186" sldId="283"/>
            <ac:spMk id="12" creationId="{9E13AC06-64EE-430E-BF4B-0167CFB7A079}"/>
          </ac:spMkLst>
        </pc:spChg>
        <pc:spChg chg="mod">
          <ac:chgData name="Zacharie Guillaume" userId="0b127b5d76a21510" providerId="LiveId" clId="{A1B1149F-210D-4C4B-99FA-AE1F0F82FB46}" dt="2020-11-05T20:27:49.334" v="553" actId="14100"/>
          <ac:spMkLst>
            <pc:docMk/>
            <pc:sldMk cId="1991754186" sldId="283"/>
            <ac:spMk id="13" creationId="{8B2A97AC-E82C-4570-B30E-9E70F460B48E}"/>
          </ac:spMkLst>
        </pc:spChg>
        <pc:spChg chg="mod">
          <ac:chgData name="Zacharie Guillaume" userId="0b127b5d76a21510" providerId="LiveId" clId="{A1B1149F-210D-4C4B-99FA-AE1F0F82FB46}" dt="2020-11-05T20:27:34.783" v="526" actId="14100"/>
          <ac:spMkLst>
            <pc:docMk/>
            <pc:sldMk cId="1991754186" sldId="283"/>
            <ac:spMk id="14" creationId="{8B864AB9-A8A6-4CF9-A010-85A642D290E6}"/>
          </ac:spMkLst>
        </pc:spChg>
        <pc:spChg chg="mod">
          <ac:chgData name="Zacharie Guillaume" userId="0b127b5d76a21510" providerId="LiveId" clId="{A1B1149F-210D-4C4B-99FA-AE1F0F82FB46}" dt="2020-11-05T20:27:19.933" v="501" actId="20577"/>
          <ac:spMkLst>
            <pc:docMk/>
            <pc:sldMk cId="1991754186" sldId="283"/>
            <ac:spMk id="15" creationId="{0ECE3540-5ADC-4B3B-AA35-074C93E17282}"/>
          </ac:spMkLst>
        </pc:spChg>
      </pc:sldChg>
      <pc:sldChg chg="addSp delSp modSp add">
        <pc:chgData name="Zacharie Guillaume" userId="0b127b5d76a21510" providerId="LiveId" clId="{A1B1149F-210D-4C4B-99FA-AE1F0F82FB46}" dt="2020-11-05T21:00:42.224" v="1197" actId="962"/>
        <pc:sldMkLst>
          <pc:docMk/>
          <pc:sldMk cId="3299316354" sldId="284"/>
        </pc:sldMkLst>
        <pc:spChg chg="mod">
          <ac:chgData name="Zacharie Guillaume" userId="0b127b5d76a21510" providerId="LiveId" clId="{A1B1149F-210D-4C4B-99FA-AE1F0F82FB46}" dt="2020-11-05T20:29:33.454" v="590"/>
          <ac:spMkLst>
            <pc:docMk/>
            <pc:sldMk cId="3299316354" sldId="284"/>
            <ac:spMk id="2" creationId="{34A63FDA-EA88-4AE6-B1AB-AC425C71B6D4}"/>
          </ac:spMkLst>
        </pc:spChg>
        <pc:spChg chg="mod">
          <ac:chgData name="Zacharie Guillaume" userId="0b127b5d76a21510" providerId="LiveId" clId="{A1B1149F-210D-4C4B-99FA-AE1F0F82FB46}" dt="2020-11-05T20:29:46.855" v="599" actId="20577"/>
          <ac:spMkLst>
            <pc:docMk/>
            <pc:sldMk cId="3299316354" sldId="284"/>
            <ac:spMk id="3" creationId="{692FFAAB-FC28-4821-B86C-B8182C6B82F5}"/>
          </ac:spMkLst>
        </pc:spChg>
        <pc:spChg chg="del">
          <ac:chgData name="Zacharie Guillaume" userId="0b127b5d76a21510" providerId="LiveId" clId="{A1B1149F-210D-4C4B-99FA-AE1F0F82FB46}" dt="2020-11-05T21:00:35.620" v="1195"/>
          <ac:spMkLst>
            <pc:docMk/>
            <pc:sldMk cId="3299316354" sldId="284"/>
            <ac:spMk id="4" creationId="{359252B3-4243-409D-B2F4-5DE97EFD7510}"/>
          </ac:spMkLst>
        </pc:spChg>
        <pc:spChg chg="mod">
          <ac:chgData name="Zacharie Guillaume" userId="0b127b5d76a21510" providerId="LiveId" clId="{A1B1149F-210D-4C4B-99FA-AE1F0F82FB46}" dt="2020-11-05T20:29:07.018" v="581" actId="20577"/>
          <ac:spMkLst>
            <pc:docMk/>
            <pc:sldMk cId="3299316354" sldId="284"/>
            <ac:spMk id="5" creationId="{C1AC5BEE-D795-4236-B128-20D1D489954B}"/>
          </ac:spMkLst>
        </pc:spChg>
        <pc:spChg chg="mod">
          <ac:chgData name="Zacharie Guillaume" userId="0b127b5d76a21510" providerId="LiveId" clId="{A1B1149F-210D-4C4B-99FA-AE1F0F82FB46}" dt="2020-11-05T20:29:19.370" v="585" actId="14100"/>
          <ac:spMkLst>
            <pc:docMk/>
            <pc:sldMk cId="3299316354" sldId="284"/>
            <ac:spMk id="6" creationId="{7E942388-C4FC-461C-98CC-9335B44B31DE}"/>
          </ac:spMkLst>
        </pc:spChg>
        <pc:picChg chg="add mod">
          <ac:chgData name="Zacharie Guillaume" userId="0b127b5d76a21510" providerId="LiveId" clId="{A1B1149F-210D-4C4B-99FA-AE1F0F82FB46}" dt="2020-11-05T21:00:42.224" v="1197" actId="962"/>
          <ac:picMkLst>
            <pc:docMk/>
            <pc:sldMk cId="3299316354" sldId="284"/>
            <ac:picMk id="8" creationId="{64C92458-7112-4DE2-875D-0166B0541DEB}"/>
          </ac:picMkLst>
        </pc:picChg>
      </pc:sldChg>
      <pc:sldChg chg="addSp delSp modSp add ord">
        <pc:chgData name="Zacharie Guillaume" userId="0b127b5d76a21510" providerId="LiveId" clId="{A1B1149F-210D-4C4B-99FA-AE1F0F82FB46}" dt="2020-11-05T21:07:14.504" v="1220"/>
        <pc:sldMkLst>
          <pc:docMk/>
          <pc:sldMk cId="3606088166" sldId="285"/>
        </pc:sldMkLst>
        <pc:spChg chg="mod">
          <ac:chgData name="Zacharie Guillaume" userId="0b127b5d76a21510" providerId="LiveId" clId="{A1B1149F-210D-4C4B-99FA-AE1F0F82FB46}" dt="2020-11-05T20:29:54.953" v="621" actId="20577"/>
          <ac:spMkLst>
            <pc:docMk/>
            <pc:sldMk cId="3606088166" sldId="285"/>
            <ac:spMk id="3" creationId="{692FFAAB-FC28-4821-B86C-B8182C6B82F5}"/>
          </ac:spMkLst>
        </pc:spChg>
        <pc:spChg chg="del">
          <ac:chgData name="Zacharie Guillaume" userId="0b127b5d76a21510" providerId="LiveId" clId="{A1B1149F-210D-4C4B-99FA-AE1F0F82FB46}" dt="2020-11-05T21:06:35.630" v="1213"/>
          <ac:spMkLst>
            <pc:docMk/>
            <pc:sldMk cId="3606088166" sldId="285"/>
            <ac:spMk id="4" creationId="{359252B3-4243-409D-B2F4-5DE97EFD7510}"/>
          </ac:spMkLst>
        </pc:spChg>
        <pc:picChg chg="add mod modCrop">
          <ac:chgData name="Zacharie Guillaume" userId="0b127b5d76a21510" providerId="LiveId" clId="{A1B1149F-210D-4C4B-99FA-AE1F0F82FB46}" dt="2020-11-05T21:06:52.801" v="1219" actId="207"/>
          <ac:picMkLst>
            <pc:docMk/>
            <pc:sldMk cId="3606088166" sldId="285"/>
            <ac:picMk id="8" creationId="{F4D68C55-0E65-4EE9-8D3C-4FB4AED7C75D}"/>
          </ac:picMkLst>
        </pc:picChg>
      </pc:sldChg>
      <pc:sldChg chg="modSp add">
        <pc:chgData name="Zacharie Guillaume" userId="0b127b5d76a21510" providerId="LiveId" clId="{A1B1149F-210D-4C4B-99FA-AE1F0F82FB46}" dt="2020-11-05T21:03:08.153" v="1212" actId="113"/>
        <pc:sldMkLst>
          <pc:docMk/>
          <pc:sldMk cId="234497044" sldId="286"/>
        </pc:sldMkLst>
        <pc:spChg chg="mod">
          <ac:chgData name="Zacharie Guillaume" userId="0b127b5d76a21510" providerId="LiveId" clId="{A1B1149F-210D-4C4B-99FA-AE1F0F82FB46}" dt="2020-11-05T21:03:08.153" v="1212" actId="113"/>
          <ac:spMkLst>
            <pc:docMk/>
            <pc:sldMk cId="234497044" sldId="286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30:09.399" v="646" actId="20577"/>
        <pc:sldMkLst>
          <pc:docMk/>
          <pc:sldMk cId="4195974469" sldId="287"/>
        </pc:sldMkLst>
        <pc:spChg chg="mod">
          <ac:chgData name="Zacharie Guillaume" userId="0b127b5d76a21510" providerId="LiveId" clId="{A1B1149F-210D-4C4B-99FA-AE1F0F82FB46}" dt="2020-11-05T20:30:09.399" v="646" actId="20577"/>
          <ac:spMkLst>
            <pc:docMk/>
            <pc:sldMk cId="4195974469" sldId="287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30:30.920" v="648"/>
        <pc:sldMkLst>
          <pc:docMk/>
          <pc:sldMk cId="3059113466" sldId="288"/>
        </pc:sldMkLst>
        <pc:spChg chg="mod">
          <ac:chgData name="Zacharie Guillaume" userId="0b127b5d76a21510" providerId="LiveId" clId="{A1B1149F-210D-4C4B-99FA-AE1F0F82FB46}" dt="2020-11-05T20:30:30.920" v="648"/>
          <ac:spMkLst>
            <pc:docMk/>
            <pc:sldMk cId="3059113466" sldId="288"/>
            <ac:spMk id="2" creationId="{4EE85B4B-D770-4D6B-8DFB-CC65E2468FEA}"/>
          </ac:spMkLst>
        </pc:spChg>
      </pc:sldChg>
      <pc:sldChg chg="modSp add">
        <pc:chgData name="Zacharie Guillaume" userId="0b127b5d76a21510" providerId="LiveId" clId="{A1B1149F-210D-4C4B-99FA-AE1F0F82FB46}" dt="2020-11-05T20:30:48.626" v="655" actId="20577"/>
        <pc:sldMkLst>
          <pc:docMk/>
          <pc:sldMk cId="1908591782" sldId="289"/>
        </pc:sldMkLst>
        <pc:spChg chg="mod">
          <ac:chgData name="Zacharie Guillaume" userId="0b127b5d76a21510" providerId="LiveId" clId="{A1B1149F-210D-4C4B-99FA-AE1F0F82FB46}" dt="2020-11-05T20:30:48.626" v="655" actId="20577"/>
          <ac:spMkLst>
            <pc:docMk/>
            <pc:sldMk cId="1908591782" sldId="289"/>
            <ac:spMk id="2" creationId="{87C8FCC8-1AFC-44E1-A519-CD9105DE38BA}"/>
          </ac:spMkLst>
        </pc:spChg>
      </pc:sldChg>
      <pc:sldChg chg="modSp add">
        <pc:chgData name="Zacharie Guillaume" userId="0b127b5d76a21510" providerId="LiveId" clId="{A1B1149F-210D-4C4B-99FA-AE1F0F82FB46}" dt="2020-11-05T20:30:54.419" v="657" actId="20577"/>
        <pc:sldMkLst>
          <pc:docMk/>
          <pc:sldMk cId="1129293148" sldId="290"/>
        </pc:sldMkLst>
        <pc:spChg chg="mod">
          <ac:chgData name="Zacharie Guillaume" userId="0b127b5d76a21510" providerId="LiveId" clId="{A1B1149F-210D-4C4B-99FA-AE1F0F82FB46}" dt="2020-11-05T20:30:54.419" v="657" actId="20577"/>
          <ac:spMkLst>
            <pc:docMk/>
            <pc:sldMk cId="1129293148" sldId="290"/>
            <ac:spMk id="2" creationId="{0A87D023-9006-42E6-8EC5-34B9A7857DA3}"/>
          </ac:spMkLst>
        </pc:spChg>
      </pc:sldChg>
      <pc:sldChg chg="modSp add">
        <pc:chgData name="Zacharie Guillaume" userId="0b127b5d76a21510" providerId="LiveId" clId="{A1B1149F-210D-4C4B-99FA-AE1F0F82FB46}" dt="2020-11-05T20:31:00.165" v="659" actId="20577"/>
        <pc:sldMkLst>
          <pc:docMk/>
          <pc:sldMk cId="865352731" sldId="291"/>
        </pc:sldMkLst>
        <pc:spChg chg="mod">
          <ac:chgData name="Zacharie Guillaume" userId="0b127b5d76a21510" providerId="LiveId" clId="{A1B1149F-210D-4C4B-99FA-AE1F0F82FB46}" dt="2020-11-05T20:31:00.165" v="659" actId="20577"/>
          <ac:spMkLst>
            <pc:docMk/>
            <pc:sldMk cId="865352731" sldId="291"/>
            <ac:spMk id="2" creationId="{C6F809DB-0C13-4B35-A4D9-B80E914D7BAD}"/>
          </ac:spMkLst>
        </pc:spChg>
      </pc:sldChg>
      <pc:sldChg chg="modSp add">
        <pc:chgData name="Zacharie Guillaume" userId="0b127b5d76a21510" providerId="LiveId" clId="{A1B1149F-210D-4C4B-99FA-AE1F0F82FB46}" dt="2020-11-05T20:31:05.655" v="661" actId="20577"/>
        <pc:sldMkLst>
          <pc:docMk/>
          <pc:sldMk cId="144514148" sldId="292"/>
        </pc:sldMkLst>
        <pc:spChg chg="mod">
          <ac:chgData name="Zacharie Guillaume" userId="0b127b5d76a21510" providerId="LiveId" clId="{A1B1149F-210D-4C4B-99FA-AE1F0F82FB46}" dt="2020-11-05T20:31:05.655" v="661" actId="20577"/>
          <ac:spMkLst>
            <pc:docMk/>
            <pc:sldMk cId="144514148" sldId="292"/>
            <ac:spMk id="2" creationId="{F24FD853-D8BF-4026-A55A-FCC14C218EDD}"/>
          </ac:spMkLst>
        </pc:spChg>
      </pc:sldChg>
      <pc:sldChg chg="modSp add">
        <pc:chgData name="Zacharie Guillaume" userId="0b127b5d76a21510" providerId="LiveId" clId="{A1B1149F-210D-4C4B-99FA-AE1F0F82FB46}" dt="2020-11-05T20:31:11.751" v="663" actId="20577"/>
        <pc:sldMkLst>
          <pc:docMk/>
          <pc:sldMk cId="1335164679" sldId="293"/>
        </pc:sldMkLst>
        <pc:spChg chg="mod">
          <ac:chgData name="Zacharie Guillaume" userId="0b127b5d76a21510" providerId="LiveId" clId="{A1B1149F-210D-4C4B-99FA-AE1F0F82FB46}" dt="2020-11-05T20:31:11.751" v="663" actId="20577"/>
          <ac:spMkLst>
            <pc:docMk/>
            <pc:sldMk cId="1335164679" sldId="293"/>
            <ac:spMk id="2" creationId="{EAAB1B5E-B7F9-42DB-BD90-7F44543CAAC4}"/>
          </ac:spMkLst>
        </pc:spChg>
      </pc:sldChg>
      <pc:sldChg chg="addSp delSp modSp add modAnim">
        <pc:chgData name="Zacharie Guillaume" userId="0b127b5d76a21510" providerId="LiveId" clId="{A1B1149F-210D-4C4B-99FA-AE1F0F82FB46}" dt="2020-11-05T21:17:37.157" v="1460" actId="20577"/>
        <pc:sldMkLst>
          <pc:docMk/>
          <pc:sldMk cId="2518205989" sldId="294"/>
        </pc:sldMkLst>
        <pc:spChg chg="mod">
          <ac:chgData name="Zacharie Guillaume" userId="0b127b5d76a21510" providerId="LiveId" clId="{A1B1149F-210D-4C4B-99FA-AE1F0F82FB46}" dt="2020-11-05T20:31:34.042" v="667"/>
          <ac:spMkLst>
            <pc:docMk/>
            <pc:sldMk cId="2518205989" sldId="294"/>
            <ac:spMk id="2" creationId="{34A63FDA-EA88-4AE6-B1AB-AC425C71B6D4}"/>
          </ac:spMkLst>
        </pc:spChg>
        <pc:spChg chg="mod">
          <ac:chgData name="Zacharie Guillaume" userId="0b127b5d76a21510" providerId="LiveId" clId="{A1B1149F-210D-4C4B-99FA-AE1F0F82FB46}" dt="2020-11-05T21:17:37.157" v="1460" actId="20577"/>
          <ac:spMkLst>
            <pc:docMk/>
            <pc:sldMk cId="2518205989" sldId="294"/>
            <ac:spMk id="3" creationId="{692FFAAB-FC28-4821-B86C-B8182C6B82F5}"/>
          </ac:spMkLst>
        </pc:spChg>
        <pc:spChg chg="add del mod">
          <ac:chgData name="Zacharie Guillaume" userId="0b127b5d76a21510" providerId="LiveId" clId="{A1B1149F-210D-4C4B-99FA-AE1F0F82FB46}" dt="2020-11-05T20:33:06.981" v="685"/>
          <ac:spMkLst>
            <pc:docMk/>
            <pc:sldMk cId="2518205989" sldId="294"/>
            <ac:spMk id="4" creationId="{359252B3-4243-409D-B2F4-5DE97EFD7510}"/>
          </ac:spMkLst>
        </pc:spChg>
        <pc:spChg chg="add del">
          <ac:chgData name="Zacharie Guillaume" userId="0b127b5d76a21510" providerId="LiveId" clId="{A1B1149F-210D-4C4B-99FA-AE1F0F82FB46}" dt="2020-11-05T20:33:04.804" v="684"/>
          <ac:spMkLst>
            <pc:docMk/>
            <pc:sldMk cId="2518205989" sldId="294"/>
            <ac:spMk id="9" creationId="{8B3587C6-9CD9-49BE-9BFA-A467DD6D40DB}"/>
          </ac:spMkLst>
        </pc:spChg>
        <pc:picChg chg="add del mod modCrop">
          <ac:chgData name="Zacharie Guillaume" userId="0b127b5d76a21510" providerId="LiveId" clId="{A1B1149F-210D-4C4B-99FA-AE1F0F82FB46}" dt="2020-11-05T20:32:50.198" v="679"/>
          <ac:picMkLst>
            <pc:docMk/>
            <pc:sldMk cId="2518205989" sldId="294"/>
            <ac:picMk id="8" creationId="{3EC0B1D7-B31C-4172-87A0-128AF23B8EF5}"/>
          </ac:picMkLst>
        </pc:picChg>
        <pc:picChg chg="add mod modCrop">
          <ac:chgData name="Zacharie Guillaume" userId="0b127b5d76a21510" providerId="LiveId" clId="{A1B1149F-210D-4C4B-99FA-AE1F0F82FB46}" dt="2020-11-05T20:33:19.236" v="687" actId="18131"/>
          <ac:picMkLst>
            <pc:docMk/>
            <pc:sldMk cId="2518205989" sldId="294"/>
            <ac:picMk id="11" creationId="{5205329C-FB31-4A3D-841D-92B2A24CC9D6}"/>
          </ac:picMkLst>
        </pc:picChg>
      </pc:sldChg>
      <pc:sldChg chg="modSp add">
        <pc:chgData name="Zacharie Guillaume" userId="0b127b5d76a21510" providerId="LiveId" clId="{A1B1149F-210D-4C4B-99FA-AE1F0F82FB46}" dt="2020-11-05T21:15:30.515" v="1398" actId="113"/>
        <pc:sldMkLst>
          <pc:docMk/>
          <pc:sldMk cId="4067204471" sldId="295"/>
        </pc:sldMkLst>
        <pc:spChg chg="mod">
          <ac:chgData name="Zacharie Guillaume" userId="0b127b5d76a21510" providerId="LiveId" clId="{A1B1149F-210D-4C4B-99FA-AE1F0F82FB46}" dt="2020-11-05T21:15:30.515" v="1398" actId="113"/>
          <ac:spMkLst>
            <pc:docMk/>
            <pc:sldMk cId="4067204471" sldId="295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34:25.971" v="691" actId="113"/>
        <pc:sldMkLst>
          <pc:docMk/>
          <pc:sldMk cId="3214908631" sldId="296"/>
        </pc:sldMkLst>
        <pc:spChg chg="mod">
          <ac:chgData name="Zacharie Guillaume" userId="0b127b5d76a21510" providerId="LiveId" clId="{A1B1149F-210D-4C4B-99FA-AE1F0F82FB46}" dt="2020-11-05T20:34:25.971" v="691" actId="113"/>
          <ac:spMkLst>
            <pc:docMk/>
            <pc:sldMk cId="3214908631" sldId="296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1:16:25.067" v="1429" actId="113"/>
        <pc:sldMkLst>
          <pc:docMk/>
          <pc:sldMk cId="3465809414" sldId="297"/>
        </pc:sldMkLst>
        <pc:spChg chg="mod">
          <ac:chgData name="Zacharie Guillaume" userId="0b127b5d76a21510" providerId="LiveId" clId="{A1B1149F-210D-4C4B-99FA-AE1F0F82FB46}" dt="2020-11-05T20:34:59.472" v="693"/>
          <ac:spMkLst>
            <pc:docMk/>
            <pc:sldMk cId="3465809414" sldId="297"/>
            <ac:spMk id="2" creationId="{34A63FDA-EA88-4AE6-B1AB-AC425C71B6D4}"/>
          </ac:spMkLst>
        </pc:spChg>
        <pc:spChg chg="mod">
          <ac:chgData name="Zacharie Guillaume" userId="0b127b5d76a21510" providerId="LiveId" clId="{A1B1149F-210D-4C4B-99FA-AE1F0F82FB46}" dt="2020-11-05T21:16:25.067" v="1429" actId="113"/>
          <ac:spMkLst>
            <pc:docMk/>
            <pc:sldMk cId="3465809414" sldId="297"/>
            <ac:spMk id="3" creationId="{692FFAAB-FC28-4821-B86C-B8182C6B82F5}"/>
          </ac:spMkLst>
        </pc:spChg>
      </pc:sldChg>
      <pc:sldChg chg="modSp add del">
        <pc:chgData name="Zacharie Guillaume" userId="0b127b5d76a21510" providerId="LiveId" clId="{A1B1149F-210D-4C4B-99FA-AE1F0F82FB46}" dt="2020-11-05T21:16:06.323" v="1399" actId="2696"/>
        <pc:sldMkLst>
          <pc:docMk/>
          <pc:sldMk cId="664212785" sldId="298"/>
        </pc:sldMkLst>
        <pc:spChg chg="mod">
          <ac:chgData name="Zacharie Guillaume" userId="0b127b5d76a21510" providerId="LiveId" clId="{A1B1149F-210D-4C4B-99FA-AE1F0F82FB46}" dt="2020-11-05T20:35:19.380" v="703" actId="20577"/>
          <ac:spMkLst>
            <pc:docMk/>
            <pc:sldMk cId="664212785" sldId="298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35:26.893" v="715" actId="20577"/>
        <pc:sldMkLst>
          <pc:docMk/>
          <pc:sldMk cId="2593231555" sldId="299"/>
        </pc:sldMkLst>
        <pc:spChg chg="mod">
          <ac:chgData name="Zacharie Guillaume" userId="0b127b5d76a21510" providerId="LiveId" clId="{A1B1149F-210D-4C4B-99FA-AE1F0F82FB46}" dt="2020-11-05T20:35:26.893" v="715" actId="20577"/>
          <ac:spMkLst>
            <pc:docMk/>
            <pc:sldMk cId="2593231555" sldId="299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35:34.640" v="726" actId="20577"/>
        <pc:sldMkLst>
          <pc:docMk/>
          <pc:sldMk cId="4090661043" sldId="300"/>
        </pc:sldMkLst>
        <pc:spChg chg="mod">
          <ac:chgData name="Zacharie Guillaume" userId="0b127b5d76a21510" providerId="LiveId" clId="{A1B1149F-210D-4C4B-99FA-AE1F0F82FB46}" dt="2020-11-05T20:35:34.640" v="726" actId="20577"/>
          <ac:spMkLst>
            <pc:docMk/>
            <pc:sldMk cId="4090661043" sldId="300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36:20.352" v="730" actId="113"/>
        <pc:sldMkLst>
          <pc:docMk/>
          <pc:sldMk cId="2515563642" sldId="301"/>
        </pc:sldMkLst>
        <pc:spChg chg="mod">
          <ac:chgData name="Zacharie Guillaume" userId="0b127b5d76a21510" providerId="LiveId" clId="{A1B1149F-210D-4C4B-99FA-AE1F0F82FB46}" dt="2020-11-05T20:36:04.125" v="728"/>
          <ac:spMkLst>
            <pc:docMk/>
            <pc:sldMk cId="2515563642" sldId="301"/>
            <ac:spMk id="2" creationId="{34A63FDA-EA88-4AE6-B1AB-AC425C71B6D4}"/>
          </ac:spMkLst>
        </pc:spChg>
        <pc:spChg chg="mod">
          <ac:chgData name="Zacharie Guillaume" userId="0b127b5d76a21510" providerId="LiveId" clId="{A1B1149F-210D-4C4B-99FA-AE1F0F82FB46}" dt="2020-11-05T20:36:20.352" v="730" actId="113"/>
          <ac:spMkLst>
            <pc:docMk/>
            <pc:sldMk cId="2515563642" sldId="301"/>
            <ac:spMk id="3" creationId="{692FFAAB-FC28-4821-B86C-B8182C6B82F5}"/>
          </ac:spMkLst>
        </pc:spChg>
      </pc:sldChg>
      <pc:sldChg chg="modSp add ord">
        <pc:chgData name="Zacharie Guillaume" userId="0b127b5d76a21510" providerId="LiveId" clId="{A1B1149F-210D-4C4B-99FA-AE1F0F82FB46}" dt="2020-11-05T20:36:43.708" v="754" actId="20577"/>
        <pc:sldMkLst>
          <pc:docMk/>
          <pc:sldMk cId="2461286065" sldId="302"/>
        </pc:sldMkLst>
        <pc:spChg chg="mod">
          <ac:chgData name="Zacharie Guillaume" userId="0b127b5d76a21510" providerId="LiveId" clId="{A1B1149F-210D-4C4B-99FA-AE1F0F82FB46}" dt="2020-11-05T20:36:43.708" v="754" actId="20577"/>
          <ac:spMkLst>
            <pc:docMk/>
            <pc:sldMk cId="2461286065" sldId="302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36:32.405" v="743" actId="20577"/>
        <pc:sldMkLst>
          <pc:docMk/>
          <pc:sldMk cId="3500046857" sldId="303"/>
        </pc:sldMkLst>
        <pc:spChg chg="mod">
          <ac:chgData name="Zacharie Guillaume" userId="0b127b5d76a21510" providerId="LiveId" clId="{A1B1149F-210D-4C4B-99FA-AE1F0F82FB46}" dt="2020-11-05T20:36:32.405" v="743" actId="20577"/>
          <ac:spMkLst>
            <pc:docMk/>
            <pc:sldMk cId="3500046857" sldId="303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37:43.114" v="807" actId="20577"/>
        <pc:sldMkLst>
          <pc:docMk/>
          <pc:sldMk cId="951126882" sldId="304"/>
        </pc:sldMkLst>
        <pc:spChg chg="mod">
          <ac:chgData name="Zacharie Guillaume" userId="0b127b5d76a21510" providerId="LiveId" clId="{A1B1149F-210D-4C4B-99FA-AE1F0F82FB46}" dt="2020-11-05T20:37:23.895" v="795" actId="20577"/>
          <ac:spMkLst>
            <pc:docMk/>
            <pc:sldMk cId="951126882" sldId="304"/>
            <ac:spMk id="2" creationId="{34A63FDA-EA88-4AE6-B1AB-AC425C71B6D4}"/>
          </ac:spMkLst>
        </pc:spChg>
        <pc:spChg chg="mod">
          <ac:chgData name="Zacharie Guillaume" userId="0b127b5d76a21510" providerId="LiveId" clId="{A1B1149F-210D-4C4B-99FA-AE1F0F82FB46}" dt="2020-11-05T20:37:43.114" v="807" actId="20577"/>
          <ac:spMkLst>
            <pc:docMk/>
            <pc:sldMk cId="951126882" sldId="304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37:53.728" v="809" actId="113"/>
        <pc:sldMkLst>
          <pc:docMk/>
          <pc:sldMk cId="161074308" sldId="305"/>
        </pc:sldMkLst>
        <pc:spChg chg="mod">
          <ac:chgData name="Zacharie Guillaume" userId="0b127b5d76a21510" providerId="LiveId" clId="{A1B1149F-210D-4C4B-99FA-AE1F0F82FB46}" dt="2020-11-05T20:37:53.728" v="809" actId="113"/>
          <ac:spMkLst>
            <pc:docMk/>
            <pc:sldMk cId="161074308" sldId="305"/>
            <ac:spMk id="3" creationId="{692FFAAB-FC28-4821-B86C-B8182C6B82F5}"/>
          </ac:spMkLst>
        </pc:spChg>
      </pc:sldChg>
      <pc:sldChg chg="add del">
        <pc:chgData name="Zacharie Guillaume" userId="0b127b5d76a21510" providerId="LiveId" clId="{A1B1149F-210D-4C4B-99FA-AE1F0F82FB46}" dt="2020-11-05T20:37:33.090" v="796" actId="2696"/>
        <pc:sldMkLst>
          <pc:docMk/>
          <pc:sldMk cId="3741466130" sldId="305"/>
        </pc:sldMkLst>
      </pc:sldChg>
      <pc:sldChg chg="add del">
        <pc:chgData name="Zacharie Guillaume" userId="0b127b5d76a21510" providerId="LiveId" clId="{A1B1149F-210D-4C4B-99FA-AE1F0F82FB46}" dt="2020-11-05T20:37:33.987" v="797" actId="2696"/>
        <pc:sldMkLst>
          <pc:docMk/>
          <pc:sldMk cId="921183796" sldId="306"/>
        </pc:sldMkLst>
      </pc:sldChg>
      <pc:sldChg chg="modSp add">
        <pc:chgData name="Zacharie Guillaume" userId="0b127b5d76a21510" providerId="LiveId" clId="{A1B1149F-210D-4C4B-99FA-AE1F0F82FB46}" dt="2020-11-05T20:38:03.858" v="812" actId="113"/>
        <pc:sldMkLst>
          <pc:docMk/>
          <pc:sldMk cId="4099639340" sldId="306"/>
        </pc:sldMkLst>
        <pc:spChg chg="mod">
          <ac:chgData name="Zacharie Guillaume" userId="0b127b5d76a21510" providerId="LiveId" clId="{A1B1149F-210D-4C4B-99FA-AE1F0F82FB46}" dt="2020-11-05T20:38:03.858" v="812" actId="113"/>
          <ac:spMkLst>
            <pc:docMk/>
            <pc:sldMk cId="4099639340" sldId="306"/>
            <ac:spMk id="3" creationId="{692FFAAB-FC28-4821-B86C-B8182C6B82F5}"/>
          </ac:spMkLst>
        </pc:spChg>
      </pc:sldChg>
      <pc:sldChg chg="addSp delSp modSp add">
        <pc:chgData name="Zacharie Guillaume" userId="0b127b5d76a21510" providerId="LiveId" clId="{A1B1149F-210D-4C4B-99FA-AE1F0F82FB46}" dt="2020-11-06T05:10:39.504" v="1461"/>
        <pc:sldMkLst>
          <pc:docMk/>
          <pc:sldMk cId="3360070078" sldId="307"/>
        </pc:sldMkLst>
        <pc:spChg chg="mod">
          <ac:chgData name="Zacharie Guillaume" userId="0b127b5d76a21510" providerId="LiveId" clId="{A1B1149F-210D-4C4B-99FA-AE1F0F82FB46}" dt="2020-11-05T20:38:25.643" v="823" actId="20577"/>
          <ac:spMkLst>
            <pc:docMk/>
            <pc:sldMk cId="3360070078" sldId="307"/>
            <ac:spMk id="2" creationId="{34A63FDA-EA88-4AE6-B1AB-AC425C71B6D4}"/>
          </ac:spMkLst>
        </pc:spChg>
        <pc:spChg chg="mod">
          <ac:chgData name="Zacharie Guillaume" userId="0b127b5d76a21510" providerId="LiveId" clId="{A1B1149F-210D-4C4B-99FA-AE1F0F82FB46}" dt="2020-11-05T20:38:39.294" v="846" actId="20577"/>
          <ac:spMkLst>
            <pc:docMk/>
            <pc:sldMk cId="3360070078" sldId="307"/>
            <ac:spMk id="3" creationId="{692FFAAB-FC28-4821-B86C-B8182C6B82F5}"/>
          </ac:spMkLst>
        </pc:spChg>
        <pc:spChg chg="del">
          <ac:chgData name="Zacharie Guillaume" userId="0b127b5d76a21510" providerId="LiveId" clId="{A1B1149F-210D-4C4B-99FA-AE1F0F82FB46}" dt="2020-11-06T05:10:39.504" v="1461"/>
          <ac:spMkLst>
            <pc:docMk/>
            <pc:sldMk cId="3360070078" sldId="307"/>
            <ac:spMk id="4" creationId="{359252B3-4243-409D-B2F4-5DE97EFD7510}"/>
          </ac:spMkLst>
        </pc:spChg>
        <pc:picChg chg="add mod">
          <ac:chgData name="Zacharie Guillaume" userId="0b127b5d76a21510" providerId="LiveId" clId="{A1B1149F-210D-4C4B-99FA-AE1F0F82FB46}" dt="2020-11-06T05:10:39.504" v="1461"/>
          <ac:picMkLst>
            <pc:docMk/>
            <pc:sldMk cId="3360070078" sldId="307"/>
            <ac:picMk id="8" creationId="{7302192D-5A0E-48E7-B91F-FAE53670728E}"/>
          </ac:picMkLst>
        </pc:picChg>
      </pc:sldChg>
      <pc:sldChg chg="modSp add">
        <pc:chgData name="Zacharie Guillaume" userId="0b127b5d76a21510" providerId="LiveId" clId="{A1B1149F-210D-4C4B-99FA-AE1F0F82FB46}" dt="2020-11-05T20:38:45.297" v="856" actId="20577"/>
        <pc:sldMkLst>
          <pc:docMk/>
          <pc:sldMk cId="408265962" sldId="308"/>
        </pc:sldMkLst>
        <pc:spChg chg="mod">
          <ac:chgData name="Zacharie Guillaume" userId="0b127b5d76a21510" providerId="LiveId" clId="{A1B1149F-210D-4C4B-99FA-AE1F0F82FB46}" dt="2020-11-05T20:38:45.297" v="856" actId="20577"/>
          <ac:spMkLst>
            <pc:docMk/>
            <pc:sldMk cId="408265962" sldId="308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39:45.589" v="876" actId="20577"/>
        <pc:sldMkLst>
          <pc:docMk/>
          <pc:sldMk cId="2500896871" sldId="309"/>
        </pc:sldMkLst>
        <pc:spChg chg="mod">
          <ac:chgData name="Zacharie Guillaume" userId="0b127b5d76a21510" providerId="LiveId" clId="{A1B1149F-210D-4C4B-99FA-AE1F0F82FB46}" dt="2020-11-05T20:39:45.589" v="876" actId="20577"/>
          <ac:spMkLst>
            <pc:docMk/>
            <pc:sldMk cId="2500896871" sldId="309"/>
            <ac:spMk id="2" creationId="{EAAB1B5E-B7F9-42DB-BD90-7F44543CAAC4}"/>
          </ac:spMkLst>
        </pc:spChg>
      </pc:sldChg>
      <pc:sldChg chg="modSp add">
        <pc:chgData name="Zacharie Guillaume" userId="0b127b5d76a21510" providerId="LiveId" clId="{A1B1149F-210D-4C4B-99FA-AE1F0F82FB46}" dt="2020-11-05T20:39:53.428" v="889" actId="20577"/>
        <pc:sldMkLst>
          <pc:docMk/>
          <pc:sldMk cId="1185329202" sldId="310"/>
        </pc:sldMkLst>
        <pc:spChg chg="mod">
          <ac:chgData name="Zacharie Guillaume" userId="0b127b5d76a21510" providerId="LiveId" clId="{A1B1149F-210D-4C4B-99FA-AE1F0F82FB46}" dt="2020-11-05T20:39:53.428" v="889" actId="20577"/>
          <ac:spMkLst>
            <pc:docMk/>
            <pc:sldMk cId="1185329202" sldId="310"/>
            <ac:spMk id="2" creationId="{EAAB1B5E-B7F9-42DB-BD90-7F44543CAAC4}"/>
          </ac:spMkLst>
        </pc:spChg>
      </pc:sldChg>
      <pc:sldChg chg="modSp add">
        <pc:chgData name="Zacharie Guillaume" userId="0b127b5d76a21510" providerId="LiveId" clId="{A1B1149F-210D-4C4B-99FA-AE1F0F82FB46}" dt="2020-11-05T20:40:44.192" v="894"/>
        <pc:sldMkLst>
          <pc:docMk/>
          <pc:sldMk cId="4157209730" sldId="311"/>
        </pc:sldMkLst>
        <pc:spChg chg="mod">
          <ac:chgData name="Zacharie Guillaume" userId="0b127b5d76a21510" providerId="LiveId" clId="{A1B1149F-210D-4C4B-99FA-AE1F0F82FB46}" dt="2020-11-05T20:40:44.192" v="894"/>
          <ac:spMkLst>
            <pc:docMk/>
            <pc:sldMk cId="4157209730" sldId="311"/>
            <ac:spMk id="2" creationId="{EAAB1B5E-B7F9-42DB-BD90-7F44543CAAC4}"/>
          </ac:spMkLst>
        </pc:spChg>
      </pc:sldChg>
      <pc:sldChg chg="modSp add">
        <pc:chgData name="Zacharie Guillaume" userId="0b127b5d76a21510" providerId="LiveId" clId="{A1B1149F-210D-4C4B-99FA-AE1F0F82FB46}" dt="2020-11-05T20:44:52.433" v="995" actId="20577"/>
        <pc:sldMkLst>
          <pc:docMk/>
          <pc:sldMk cId="1813838495" sldId="312"/>
        </pc:sldMkLst>
        <pc:spChg chg="mod">
          <ac:chgData name="Zacharie Guillaume" userId="0b127b5d76a21510" providerId="LiveId" clId="{A1B1149F-210D-4C4B-99FA-AE1F0F82FB46}" dt="2020-11-05T20:44:03.309" v="953"/>
          <ac:spMkLst>
            <pc:docMk/>
            <pc:sldMk cId="1813838495" sldId="312"/>
            <ac:spMk id="2" creationId="{34A63FDA-EA88-4AE6-B1AB-AC425C71B6D4}"/>
          </ac:spMkLst>
        </pc:spChg>
        <pc:spChg chg="mod">
          <ac:chgData name="Zacharie Guillaume" userId="0b127b5d76a21510" providerId="LiveId" clId="{A1B1149F-210D-4C4B-99FA-AE1F0F82FB46}" dt="2020-11-05T20:44:52.433" v="995" actId="20577"/>
          <ac:spMkLst>
            <pc:docMk/>
            <pc:sldMk cId="1813838495" sldId="312"/>
            <ac:spMk id="3" creationId="{692FFAAB-FC28-4821-B86C-B8182C6B82F5}"/>
          </ac:spMkLst>
        </pc:spChg>
        <pc:spChg chg="mod">
          <ac:chgData name="Zacharie Guillaume" userId="0b127b5d76a21510" providerId="LiveId" clId="{A1B1149F-210D-4C4B-99FA-AE1F0F82FB46}" dt="2020-11-05T20:44:05.534" v="955" actId="20577"/>
          <ac:spMkLst>
            <pc:docMk/>
            <pc:sldMk cId="1813838495" sldId="312"/>
            <ac:spMk id="5" creationId="{C1AC5BEE-D795-4236-B128-20D1D489954B}"/>
          </ac:spMkLst>
        </pc:spChg>
        <pc:spChg chg="mod">
          <ac:chgData name="Zacharie Guillaume" userId="0b127b5d76a21510" providerId="LiveId" clId="{A1B1149F-210D-4C4B-99FA-AE1F0F82FB46}" dt="2020-11-05T20:44:45.027" v="990"/>
          <ac:spMkLst>
            <pc:docMk/>
            <pc:sldMk cId="1813838495" sldId="312"/>
            <ac:spMk id="6" creationId="{7E942388-C4FC-461C-98CC-9335B44B31DE}"/>
          </ac:spMkLst>
        </pc:spChg>
      </pc:sldChg>
      <pc:sldChg chg="addSp delSp modSp add">
        <pc:chgData name="Zacharie Guillaume" userId="0b127b5d76a21510" providerId="LiveId" clId="{A1B1149F-210D-4C4B-99FA-AE1F0F82FB46}" dt="2020-11-05T20:44:32.187" v="989" actId="20577"/>
        <pc:sldMkLst>
          <pc:docMk/>
          <pc:sldMk cId="3404557141" sldId="313"/>
        </pc:sldMkLst>
        <pc:spChg chg="mod">
          <ac:chgData name="Zacharie Guillaume" userId="0b127b5d76a21510" providerId="LiveId" clId="{A1B1149F-210D-4C4B-99FA-AE1F0F82FB46}" dt="2020-11-05T20:44:32.187" v="989" actId="20577"/>
          <ac:spMkLst>
            <pc:docMk/>
            <pc:sldMk cId="3404557141" sldId="313"/>
            <ac:spMk id="2" creationId="{F9F7A4BC-51FB-41D2-9ADB-2165B24DFDF5}"/>
          </ac:spMkLst>
        </pc:spChg>
        <pc:spChg chg="mod">
          <ac:chgData name="Zacharie Guillaume" userId="0b127b5d76a21510" providerId="LiveId" clId="{A1B1149F-210D-4C4B-99FA-AE1F0F82FB46}" dt="2020-11-05T20:42:13.867" v="909" actId="20577"/>
          <ac:spMkLst>
            <pc:docMk/>
            <pc:sldMk cId="3404557141" sldId="313"/>
            <ac:spMk id="3" creationId="{DF751E47-64E2-4942-806F-5B03927C4177}"/>
          </ac:spMkLst>
        </pc:spChg>
        <pc:spChg chg="mod">
          <ac:chgData name="Zacharie Guillaume" userId="0b127b5d76a21510" providerId="LiveId" clId="{A1B1149F-210D-4C4B-99FA-AE1F0F82FB46}" dt="2020-11-05T20:42:16.328" v="911" actId="20577"/>
          <ac:spMkLst>
            <pc:docMk/>
            <pc:sldMk cId="3404557141" sldId="313"/>
            <ac:spMk id="4" creationId="{992D11EB-EE5B-4258-BF3A-57D0FBC1B20D}"/>
          </ac:spMkLst>
        </pc:spChg>
        <pc:spChg chg="mod">
          <ac:chgData name="Zacharie Guillaume" userId="0b127b5d76a21510" providerId="LiveId" clId="{A1B1149F-210D-4C4B-99FA-AE1F0F82FB46}" dt="2020-11-05T20:42:18.689" v="913" actId="20577"/>
          <ac:spMkLst>
            <pc:docMk/>
            <pc:sldMk cId="3404557141" sldId="313"/>
            <ac:spMk id="5" creationId="{62BEB6BC-6B9A-4757-929C-3BC2F30DEAE8}"/>
          </ac:spMkLst>
        </pc:spChg>
        <pc:spChg chg="del">
          <ac:chgData name="Zacharie Guillaume" userId="0b127b5d76a21510" providerId="LiveId" clId="{A1B1149F-210D-4C4B-99FA-AE1F0F82FB46}" dt="2020-11-05T20:42:09.075" v="906" actId="478"/>
          <ac:spMkLst>
            <pc:docMk/>
            <pc:sldMk cId="3404557141" sldId="313"/>
            <ac:spMk id="6" creationId="{D5E53E37-A927-412F-BD96-ED7944CCA746}"/>
          </ac:spMkLst>
        </pc:spChg>
        <pc:spChg chg="del mod">
          <ac:chgData name="Zacharie Guillaume" userId="0b127b5d76a21510" providerId="LiveId" clId="{A1B1149F-210D-4C4B-99FA-AE1F0F82FB46}" dt="2020-11-05T20:41:54.354" v="899" actId="478"/>
          <ac:spMkLst>
            <pc:docMk/>
            <pc:sldMk cId="3404557141" sldId="313"/>
            <ac:spMk id="7" creationId="{B842B8D9-A8CA-4165-B057-4AC1CA9BEF70}"/>
          </ac:spMkLst>
        </pc:spChg>
        <pc:spChg chg="del">
          <ac:chgData name="Zacharie Guillaume" userId="0b127b5d76a21510" providerId="LiveId" clId="{A1B1149F-210D-4C4B-99FA-AE1F0F82FB46}" dt="2020-11-05T20:41:59.332" v="902" actId="478"/>
          <ac:spMkLst>
            <pc:docMk/>
            <pc:sldMk cId="3404557141" sldId="313"/>
            <ac:spMk id="8" creationId="{0237A197-FF9D-45A1-A235-F59EB3B882F8}"/>
          </ac:spMkLst>
        </pc:spChg>
        <pc:spChg chg="mod">
          <ac:chgData name="Zacharie Guillaume" userId="0b127b5d76a21510" providerId="LiveId" clId="{A1B1149F-210D-4C4B-99FA-AE1F0F82FB46}" dt="2020-11-05T20:42:50.968" v="930" actId="403"/>
          <ac:spMkLst>
            <pc:docMk/>
            <pc:sldMk cId="3404557141" sldId="313"/>
            <ac:spMk id="10" creationId="{9CE2CA2C-0611-4B71-B55C-59E362D48518}"/>
          </ac:spMkLst>
        </pc:spChg>
        <pc:spChg chg="mod">
          <ac:chgData name="Zacharie Guillaume" userId="0b127b5d76a21510" providerId="LiveId" clId="{A1B1149F-210D-4C4B-99FA-AE1F0F82FB46}" dt="2020-11-05T20:43:13.620" v="946" actId="2711"/>
          <ac:spMkLst>
            <pc:docMk/>
            <pc:sldMk cId="3404557141" sldId="313"/>
            <ac:spMk id="11" creationId="{EAA1D61C-778B-4774-8236-1AFC31461C8B}"/>
          </ac:spMkLst>
        </pc:spChg>
        <pc:spChg chg="mod">
          <ac:chgData name="Zacharie Guillaume" userId="0b127b5d76a21510" providerId="LiveId" clId="{A1B1149F-210D-4C4B-99FA-AE1F0F82FB46}" dt="2020-11-05T20:43:42.569" v="952" actId="14100"/>
          <ac:spMkLst>
            <pc:docMk/>
            <pc:sldMk cId="3404557141" sldId="313"/>
            <ac:spMk id="12" creationId="{9E13AC06-64EE-430E-BF4B-0167CFB7A079}"/>
          </ac:spMkLst>
        </pc:spChg>
        <pc:spChg chg="del">
          <ac:chgData name="Zacharie Guillaume" userId="0b127b5d76a21510" providerId="LiveId" clId="{A1B1149F-210D-4C4B-99FA-AE1F0F82FB46}" dt="2020-11-05T20:42:09.075" v="906" actId="478"/>
          <ac:spMkLst>
            <pc:docMk/>
            <pc:sldMk cId="3404557141" sldId="313"/>
            <ac:spMk id="13" creationId="{8B2A97AC-E82C-4570-B30E-9E70F460B48E}"/>
          </ac:spMkLst>
        </pc:spChg>
        <pc:spChg chg="del">
          <ac:chgData name="Zacharie Guillaume" userId="0b127b5d76a21510" providerId="LiveId" clId="{A1B1149F-210D-4C4B-99FA-AE1F0F82FB46}" dt="2020-11-05T20:41:52.275" v="897" actId="478"/>
          <ac:spMkLst>
            <pc:docMk/>
            <pc:sldMk cId="3404557141" sldId="313"/>
            <ac:spMk id="14" creationId="{8B864AB9-A8A6-4CF9-A010-85A642D290E6}"/>
          </ac:spMkLst>
        </pc:spChg>
        <pc:spChg chg="del">
          <ac:chgData name="Zacharie Guillaume" userId="0b127b5d76a21510" providerId="LiveId" clId="{A1B1149F-210D-4C4B-99FA-AE1F0F82FB46}" dt="2020-11-05T20:42:04.760" v="904" actId="478"/>
          <ac:spMkLst>
            <pc:docMk/>
            <pc:sldMk cId="3404557141" sldId="313"/>
            <ac:spMk id="15" creationId="{0ECE3540-5ADC-4B3B-AA35-074C93E17282}"/>
          </ac:spMkLst>
        </pc:spChg>
        <pc:spChg chg="add del mod">
          <ac:chgData name="Zacharie Guillaume" userId="0b127b5d76a21510" providerId="LiveId" clId="{A1B1149F-210D-4C4B-99FA-AE1F0F82FB46}" dt="2020-11-05T20:41:55.760" v="900" actId="478"/>
          <ac:spMkLst>
            <pc:docMk/>
            <pc:sldMk cId="3404557141" sldId="313"/>
            <ac:spMk id="16" creationId="{94ADFB85-801B-49D5-B5B6-A8008B855E37}"/>
          </ac:spMkLst>
        </pc:spChg>
        <pc:spChg chg="add del mod">
          <ac:chgData name="Zacharie Guillaume" userId="0b127b5d76a21510" providerId="LiveId" clId="{A1B1149F-210D-4C4B-99FA-AE1F0F82FB46}" dt="2020-11-05T20:41:57.263" v="901" actId="478"/>
          <ac:spMkLst>
            <pc:docMk/>
            <pc:sldMk cId="3404557141" sldId="313"/>
            <ac:spMk id="18" creationId="{C00E3853-7511-41CC-9E35-40220532D150}"/>
          </ac:spMkLst>
        </pc:spChg>
        <pc:spChg chg="add del mod">
          <ac:chgData name="Zacharie Guillaume" userId="0b127b5d76a21510" providerId="LiveId" clId="{A1B1149F-210D-4C4B-99FA-AE1F0F82FB46}" dt="2020-11-05T20:42:01.396" v="903" actId="478"/>
          <ac:spMkLst>
            <pc:docMk/>
            <pc:sldMk cId="3404557141" sldId="313"/>
            <ac:spMk id="20" creationId="{BECCF847-E983-4A46-BD2F-434EF5406F78}"/>
          </ac:spMkLst>
        </pc:spChg>
        <pc:spChg chg="add del mod">
          <ac:chgData name="Zacharie Guillaume" userId="0b127b5d76a21510" providerId="LiveId" clId="{A1B1149F-210D-4C4B-99FA-AE1F0F82FB46}" dt="2020-11-05T20:42:06.575" v="905" actId="478"/>
          <ac:spMkLst>
            <pc:docMk/>
            <pc:sldMk cId="3404557141" sldId="313"/>
            <ac:spMk id="22" creationId="{8162BD95-9B70-4340-8B1A-4400580CB988}"/>
          </ac:spMkLst>
        </pc:spChg>
        <pc:spChg chg="add del mod">
          <ac:chgData name="Zacharie Guillaume" userId="0b127b5d76a21510" providerId="LiveId" clId="{A1B1149F-210D-4C4B-99FA-AE1F0F82FB46}" dt="2020-11-05T20:42:11.429" v="907" actId="478"/>
          <ac:spMkLst>
            <pc:docMk/>
            <pc:sldMk cId="3404557141" sldId="313"/>
            <ac:spMk id="24" creationId="{C9542C2A-00E9-4220-9C19-EB8D7E4A75A3}"/>
          </ac:spMkLst>
        </pc:spChg>
        <pc:spChg chg="add del mod">
          <ac:chgData name="Zacharie Guillaume" userId="0b127b5d76a21510" providerId="LiveId" clId="{A1B1149F-210D-4C4B-99FA-AE1F0F82FB46}" dt="2020-11-05T20:42:11.429" v="907" actId="478"/>
          <ac:spMkLst>
            <pc:docMk/>
            <pc:sldMk cId="3404557141" sldId="313"/>
            <ac:spMk id="26" creationId="{49FEDF07-DFE4-4871-AFF6-BF6AB3BA151B}"/>
          </ac:spMkLst>
        </pc:spChg>
      </pc:sldChg>
      <pc:sldChg chg="modSp add">
        <pc:chgData name="Zacharie Guillaume" userId="0b127b5d76a21510" providerId="LiveId" clId="{A1B1149F-210D-4C4B-99FA-AE1F0F82FB46}" dt="2020-11-05T20:45:07.966" v="1019" actId="20577"/>
        <pc:sldMkLst>
          <pc:docMk/>
          <pc:sldMk cId="300340703" sldId="314"/>
        </pc:sldMkLst>
        <pc:spChg chg="mod">
          <ac:chgData name="Zacharie Guillaume" userId="0b127b5d76a21510" providerId="LiveId" clId="{A1B1149F-210D-4C4B-99FA-AE1F0F82FB46}" dt="2020-11-05T20:45:07.966" v="1019" actId="20577"/>
          <ac:spMkLst>
            <pc:docMk/>
            <pc:sldMk cId="300340703" sldId="314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45:23.038" v="1042" actId="20577"/>
        <pc:sldMkLst>
          <pc:docMk/>
          <pc:sldMk cId="92758489" sldId="315"/>
        </pc:sldMkLst>
        <pc:spChg chg="mod">
          <ac:chgData name="Zacharie Guillaume" userId="0b127b5d76a21510" providerId="LiveId" clId="{A1B1149F-210D-4C4B-99FA-AE1F0F82FB46}" dt="2020-11-05T20:45:23.038" v="1042" actId="20577"/>
          <ac:spMkLst>
            <pc:docMk/>
            <pc:sldMk cId="92758489" sldId="315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45:44.784" v="1087" actId="20577"/>
        <pc:sldMkLst>
          <pc:docMk/>
          <pc:sldMk cId="746147578" sldId="316"/>
        </pc:sldMkLst>
        <pc:spChg chg="mod">
          <ac:chgData name="Zacharie Guillaume" userId="0b127b5d76a21510" providerId="LiveId" clId="{A1B1149F-210D-4C4B-99FA-AE1F0F82FB46}" dt="2020-11-05T20:45:44.784" v="1087" actId="20577"/>
          <ac:spMkLst>
            <pc:docMk/>
            <pc:sldMk cId="746147578" sldId="316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46:19.261" v="1089"/>
        <pc:sldMkLst>
          <pc:docMk/>
          <pc:sldMk cId="3805813021" sldId="317"/>
        </pc:sldMkLst>
        <pc:spChg chg="mod">
          <ac:chgData name="Zacharie Guillaume" userId="0b127b5d76a21510" providerId="LiveId" clId="{A1B1149F-210D-4C4B-99FA-AE1F0F82FB46}" dt="2020-11-05T20:46:19.261" v="1089"/>
          <ac:spMkLst>
            <pc:docMk/>
            <pc:sldMk cId="3805813021" sldId="317"/>
            <ac:spMk id="2" creationId="{34A63FDA-EA88-4AE6-B1AB-AC425C71B6D4}"/>
          </ac:spMkLst>
        </pc:spChg>
      </pc:sldChg>
      <pc:sldChg chg="modSp add">
        <pc:chgData name="Zacharie Guillaume" userId="0b127b5d76a21510" providerId="LiveId" clId="{A1B1149F-210D-4C4B-99FA-AE1F0F82FB46}" dt="2020-11-05T20:46:41.606" v="1107" actId="20577"/>
        <pc:sldMkLst>
          <pc:docMk/>
          <pc:sldMk cId="2201624906" sldId="318"/>
        </pc:sldMkLst>
        <pc:spChg chg="mod">
          <ac:chgData name="Zacharie Guillaume" userId="0b127b5d76a21510" providerId="LiveId" clId="{A1B1149F-210D-4C4B-99FA-AE1F0F82FB46}" dt="2020-11-05T20:46:41.606" v="1107" actId="20577"/>
          <ac:spMkLst>
            <pc:docMk/>
            <pc:sldMk cId="2201624906" sldId="318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46:48.387" v="1121" actId="20577"/>
        <pc:sldMkLst>
          <pc:docMk/>
          <pc:sldMk cId="3621317270" sldId="319"/>
        </pc:sldMkLst>
        <pc:spChg chg="mod">
          <ac:chgData name="Zacharie Guillaume" userId="0b127b5d76a21510" providerId="LiveId" clId="{A1B1149F-210D-4C4B-99FA-AE1F0F82FB46}" dt="2020-11-05T20:46:48.387" v="1121" actId="20577"/>
          <ac:spMkLst>
            <pc:docMk/>
            <pc:sldMk cId="3621317270" sldId="319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46:55.879" v="1131" actId="20577"/>
        <pc:sldMkLst>
          <pc:docMk/>
          <pc:sldMk cId="309954460" sldId="320"/>
        </pc:sldMkLst>
        <pc:spChg chg="mod">
          <ac:chgData name="Zacharie Guillaume" userId="0b127b5d76a21510" providerId="LiveId" clId="{A1B1149F-210D-4C4B-99FA-AE1F0F82FB46}" dt="2020-11-05T20:46:55.879" v="1131" actId="20577"/>
          <ac:spMkLst>
            <pc:docMk/>
            <pc:sldMk cId="309954460" sldId="320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47:22.999" v="1140" actId="20577"/>
        <pc:sldMkLst>
          <pc:docMk/>
          <pc:sldMk cId="2265978118" sldId="321"/>
        </pc:sldMkLst>
        <pc:spChg chg="mod">
          <ac:chgData name="Zacharie Guillaume" userId="0b127b5d76a21510" providerId="LiveId" clId="{A1B1149F-210D-4C4B-99FA-AE1F0F82FB46}" dt="2020-11-05T20:47:12.615" v="1133"/>
          <ac:spMkLst>
            <pc:docMk/>
            <pc:sldMk cId="2265978118" sldId="321"/>
            <ac:spMk id="2" creationId="{34A63FDA-EA88-4AE6-B1AB-AC425C71B6D4}"/>
          </ac:spMkLst>
        </pc:spChg>
        <pc:spChg chg="mod">
          <ac:chgData name="Zacharie Guillaume" userId="0b127b5d76a21510" providerId="LiveId" clId="{A1B1149F-210D-4C4B-99FA-AE1F0F82FB46}" dt="2020-11-05T20:47:22.999" v="1140" actId="20577"/>
          <ac:spMkLst>
            <pc:docMk/>
            <pc:sldMk cId="2265978118" sldId="321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47:31.236" v="1148" actId="20577"/>
        <pc:sldMkLst>
          <pc:docMk/>
          <pc:sldMk cId="1481669224" sldId="322"/>
        </pc:sldMkLst>
        <pc:spChg chg="mod">
          <ac:chgData name="Zacharie Guillaume" userId="0b127b5d76a21510" providerId="LiveId" clId="{A1B1149F-210D-4C4B-99FA-AE1F0F82FB46}" dt="2020-11-05T20:47:31.236" v="1148" actId="20577"/>
          <ac:spMkLst>
            <pc:docMk/>
            <pc:sldMk cId="1481669224" sldId="322"/>
            <ac:spMk id="3" creationId="{692FFAAB-FC28-4821-B86C-B8182C6B82F5}"/>
          </ac:spMkLst>
        </pc:spChg>
      </pc:sldChg>
      <pc:sldChg chg="modSp add">
        <pc:chgData name="Zacharie Guillaume" userId="0b127b5d76a21510" providerId="LiveId" clId="{A1B1149F-210D-4C4B-99FA-AE1F0F82FB46}" dt="2020-11-05T20:47:37.681" v="1157" actId="20577"/>
        <pc:sldMkLst>
          <pc:docMk/>
          <pc:sldMk cId="1753758311" sldId="323"/>
        </pc:sldMkLst>
        <pc:spChg chg="mod">
          <ac:chgData name="Zacharie Guillaume" userId="0b127b5d76a21510" providerId="LiveId" clId="{A1B1149F-210D-4C4B-99FA-AE1F0F82FB46}" dt="2020-11-05T20:47:37.681" v="1157" actId="20577"/>
          <ac:spMkLst>
            <pc:docMk/>
            <pc:sldMk cId="1753758311" sldId="323"/>
            <ac:spMk id="3" creationId="{692FFAAB-FC28-4821-B86C-B8182C6B82F5}"/>
          </ac:spMkLst>
        </pc:spChg>
      </pc:sldChg>
      <pc:sldChg chg="add">
        <pc:chgData name="Zacharie Guillaume" userId="0b127b5d76a21510" providerId="LiveId" clId="{A1B1149F-210D-4C4B-99FA-AE1F0F82FB46}" dt="2020-11-05T20:48:12.922" v="1159"/>
        <pc:sldMkLst>
          <pc:docMk/>
          <pc:sldMk cId="4089361645" sldId="324"/>
        </pc:sldMkLst>
      </pc:sldChg>
      <pc:sldChg chg="modSp add modTransition">
        <pc:chgData name="Zacharie Guillaume" userId="0b127b5d76a21510" providerId="LiveId" clId="{A1B1149F-210D-4C4B-99FA-AE1F0F82FB46}" dt="2020-11-06T05:11:04.368" v="1466" actId="14100"/>
        <pc:sldMkLst>
          <pc:docMk/>
          <pc:sldMk cId="2824087066" sldId="325"/>
        </pc:sldMkLst>
        <pc:picChg chg="mod">
          <ac:chgData name="Zacharie Guillaume" userId="0b127b5d76a21510" providerId="LiveId" clId="{A1B1149F-210D-4C4B-99FA-AE1F0F82FB46}" dt="2020-11-06T05:11:04.368" v="1466" actId="14100"/>
          <ac:picMkLst>
            <pc:docMk/>
            <pc:sldMk cId="2824087066" sldId="325"/>
            <ac:picMk id="8" creationId="{7302192D-5A0E-48E7-B91F-FAE53670728E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60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70.58823" units="1/cm"/>
          <inkml:channelProperty channel="Y" name="resolution" value="37.63066" units="1/cm"/>
          <inkml:channelProperty channel="T" name="resolution" value="1" units="1/dev"/>
        </inkml:channelProperties>
      </inkml:inkSource>
      <inkml:timestamp xml:id="ts0" timeString="2020-11-05T20:28:30.0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17727 11245 0,'0'-13'62,"13"13"-62,14-14 0,-14 1 0,146-40 16,198-39 0,185-1 15,-12 27-15,-372 26-16,795-105 15,-252 39 1,-265 66-1,80-39 1,-158 26 0,-253 40-1,-65 13 1,-27 0 15</inkml:trace>
  <inkml:trace contextRef="#ctx0" brushRef="#br0" timeOffset="1027.43">17833 10451 0,'13'0'32,"14"0"-32,39 13 15,-27-13-15,226 40 16,172 39-1,198 27 17,105-13-17,266-27 1,-252 0 0,-238-53-1,-304-13 1,-93 0-1,-106 0 1</inkml:trace>
  <inkml:trace contextRef="#ctx0" brushRef="#br0" timeOffset="5361.56">16298 11774 0,'-13'0'47,"0"0"-32,0 0 1,-1 0-16,-12-13 16,-14 13-1,27-13-15,-40 13 16,13 0 0,14 26-1,-14 14 1,14 52 15,13-39-15,26 13-1,27-13 1,39-26 0,27-27-1,-27 0 1,0-27-1,-39 1 1,13-27 0,-40 26-1,1 1 1,-14-1 0,0 14-1,0 0 1,0 0-1,-27 0 17,1-1-17,-27 1 1,26 13 0,1 0-1,13 0 16,-1 0 1</inkml:trace>
  <inkml:trace contextRef="#ctx0" brushRef="#br0" timeOffset="6483.37">16589 12091 0,'0'-13'47,"0"-13"-32,-13 26-15,13-13 16,0-1 0,0 1-16,0 0 0,0-14 15,0 1 1,0-67-1,0 54 1,0 25 0,0 41 77,0-14-93,0 0 16,0 1-16,13-1 0,-13 53 31,0-40-31,14 14 16,-1 13 0,0-27-1,14-26 1,-14-26 62,-13 0-62,13 12-16,-13 1 0,26-27 15,-12-13 1,12 1-1,1 25 17,-27 14-32,26 0 15,-26-1 1,13 14 0,1 0 15,25 0-16,-26 14 1,14 12 0,-1 14-1,-12-1 1,-1 1 0,0-27-1,0 1 1,-13 25 15,13-25-31,-13-1 31</inkml:trace>
  <inkml:trace contextRef="#ctx0" brushRef="#br0" timeOffset="7485.01">17396 12144 0,'0'-13'31,"-13"0"-15,13-14-16,-26-65 16,12 26-1,1 0 1,13-1 0,0 54-1,0 26 79,0 1-94,0-1 0,0 0 16,13 14-1,27 52 1,-27-39-1,14-14 1,-14 14 0,0-40-1,1-13 48,-1-1-63,-13 1 15,0 0-15,0 0 0,39-80 32,-25 40-17,12 13 1,-13 1 0,1 39 15,-1 0-16,0 13 1,0 0 0,40 53-1,-26-13 1,-14-13 0,-13 0-1,13-27-15,-13 27 16,13-27-1,-13 0 17</inkml:trace>
  <inkml:trace contextRef="#ctx0" brushRef="#br0" timeOffset="8283.87">17886 12025 0,'0'-13'15,"13"13"1,14 0 0,-14-13-1,53 0 1,-53-1-16,40-12 15,-40 13 1,1-14 0,-14-12-1,0-1 1,0 27 0,-27-14-1,14 27 1,0 0-1,-1 0 17,-12 0-17,-1 0 1,1 27 0,13-1-1,0 1 1,13-14-1,-14 26 1,14 14 0,0-26-1,27 13 1,12-27 0,-12 13-1,13-13 1,-1-13-1,-25 0 17,-1 0-17,0 0-15,13 0 16,1-13 0,-14 13 15</inkml:trace>
  <inkml:trace contextRef="#ctx0" brushRef="#br0" timeOffset="9411.82">18640 11523 0,'0'13'47,"0"0"-47,0 0 0,0 1 0,26 52 31,1 0-15,-14 0 0,0-53-16,27 93 15,-14-53 1,-26-40-1,14 27 1,-1-14 0,-13-39 62,0 0-78,0-14 15,0 1 1,13-40 0,0 26-1,53-26 1,-66 53-16,40 0 16,-27-1-1,14 1 1,-14 13-1,0 0 1,14 13 0,12 14-1,-12-1 1,-1 27 0,-26-13-1,0-1 1,0-12-1,-13 13 17,-40-1-17,27-25 1,-14-1 0,0-13-1,14 0 1,-1 0-1,-52-13 1,53-1 0,12 14-1,14-13 1</inkml:trace>
  <inkml:trace contextRef="#ctx0" brushRef="#br0" timeOffset="10316.69">19301 11748 0,'-13'0'47,"0"0"-16,13 26-31,-27 40 16,14-26 0,13-1-1,27 14 1,26 0 0,-14-26-1,-12-14 1,12-13-1,-25 13 1,-1-13 0,13 13-1,-12-13 1,12 0 15,-13-26-15,-13 0-1,0-14 1,0-13 0,0 0-1,-13 40-15,0-40 16,0 40 0,-14-1-1,14 1 16,-27 0-31,27 0 32,0 13-17,-14 0 1,14 0 0,0 0-1</inkml:trace>
  <inkml:trace contextRef="#ctx0" brushRef="#br0" timeOffset="11217.63">19659 11761 0,'13'0'62,"-13"13"-46,13-13-16,-13 13 0,0 0 0,0 1 15,13 12 1,14 27 0,-14-27-1,13 27 1,1-39 0,-14-1-1,27 0 1,-1-13-1,-12 0 17,-1 0-17,-12-13 1,-1-14 0,0-26-1,0 14 1,-13-1-1,0 0 1,0 27 0,0 0-1,0 0 32,-13 13-31,0 0 15,0 0-15</inkml:trace>
  <inkml:trace contextRef="#ctx0" brushRef="#br0" timeOffset="12742.83">20227 11655 0,'0'0'16,"-13"0"31,0 0-31,13 13-16,-13 0 15,-1 14 1,14 13-1,-13-14 1,13 14 0,13 13-1,14-27 1,-1-13 0,-12 0-1,-1-13 1,13 0-1,1 0 17,12-13-17,14-53 1,-26 26 0,-27-12-1,0-1 1,0 0-1,-13 53-15,13-27 16,-14 14 0,1 13 15,0 26 16,13-12-32,0-1-15,0 13 16,0 27 0,13 40-1,27-27 1,-14 0 0,1 0-1,-1 0 1,-26-39-1,0 13 1,0-1 0,-13-12-1,-27-1 1,14-26 0,-27 0-1,-13 0 1,0 0-1,26-13 17,27 0-1,13 0-15,0-14-1,39 1 1,14-1-1,119-26 1,53 0 0,-185 40-16,79-13 15,-53-27 1,-26 39 0,-40 1-1</inkml:trace>
  <inkml:trace contextRef="#ctx0" brushRef="#br0" timeOffset="13501.49">20889 11774 0,'0'-13'47,"13"13"-32,0-13-15,1 13 16,-1-14-16,0 14 16,13-13-1,-12 0-15,52-40 16,13 0 0,-52 27-1,-14 12 1,-13-25-1,0 25 32,-27 14-31,-12 0 0,26 0-16,-120 27 15,14 13 1,27-1-1,39 1 1,26 13 0,27 26-1,53-13 1,40 0 0,-1-26-1,41 0 1,-67-40 15,0-13-15,-53 13-1,27-40 1,-40 27 0</inkml:trace>
  <inkml:trace contextRef="#ctx0" brushRef="#br0" timeOffset="14789.62">17912 12779 0,'0'-13'15,"0"26"16,14 14-31,-1-27 16,26 92 0,54 120-1,-53-106 1,39 39 0,-26-52-1,-40-66-15,14 12 16,-14-12-1,-13-41 48,-27 1-47,-65-132-1,-1-54 1,-13-65-1,80 171-15,13-13 16,13 40 0,13 0-1,27 39 1,-1-12 0,-12 12-1,118-26 1,-52 40-1,-14 13 17,1 0-17,-67 0 1,0 13 0,0 27-1,14 92 1,-27-65-1,-27 25 1,-65 1 0,-14-27-1,27-40 1,39-26 0,13 0-1,14 0 1,-13-13-1</inkml:trace>
  <inkml:trace contextRef="#ctx0" brushRef="#br0" timeOffset="16237.71">18971 13150 0,'0'-13'94,"0"-1"-79,0 1-15,0-13 0,0-1 0,0-65 16,0-239 0,13 106-1,13 132 1,-12 67 15,12 26 0,-13 13-15,14 53 0,12 14-1,14 52 1,-39-53-1,12-26 1,-13-13 0,0 66-1,1-93-15,-1 53 16,0-39 0,-13-14-1,0 0 1</inkml:trace>
  <inkml:trace contextRef="#ctx0" brushRef="#br0" timeOffset="16567.99">18812 12793 0,'13'0'31,"0"0"-31,1 0 16,-1-14-16,13 14 16,93-39-1,172-1 1,-172 14 0,0-1-1,-92 27 1</inkml:trace>
  <inkml:trace contextRef="#ctx0" brushRef="#br0" timeOffset="17551.07">19738 12250 0,'0'0'0,"0"-13"0,-13 13 15,13-13-15,-14 13 79,14 13-79,-13 0 15,13 0-15,-13 27 16,0-13-1,0 12 1,13 14 0,-14-40-1,14 27 1,14-13 0,25 12-1,1-12 1,26 12 15,-13 1-15,-13-27-1,26 27 1,-40-14 0,-26-12-1,14 25 1,-1 1-1,-13 0 1,-13-14 0,-14 14-1,-13-14 1,-52 1 0,39-14-1,-13 0 1,26-13-1,0 0 17,27 0-17,-13 0 1,12 0 0,1 0 15,13-13-31</inkml:trace>
  <inkml:trace contextRef="#ctx0" brushRef="#br0" timeOffset="18323.14">20108 12343 0,'27'0'31,"-14"13"-31,0 0 16,-13 1-16,53 52 15,-13 26 1,26 27 0,-40-53-1,1-26 1,-14-13 15,0-1-15,-13 1-16,27-1 15,-27 0 1,0-12 15</inkml:trace>
  <inkml:trace contextRef="#ctx0" brushRef="#br0" timeOffset="19027.53">20466 13189 0,'-14'0'63,"1"0"-32,13-13-31,0 0 47,0 0-16,0 26 32,13-13-48,1 13-15,-14 0 16,-14-13 78,1 0-79,0 0-15,0-13 16,-1 13-16,14-13 47,0 0-16</inkml:trace>
</inkml:ink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svg>
</file>

<file path=ppt/media/image17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 hasCustomPrompt="1"/>
          </p:nvPr>
        </p:nvSpPr>
        <p:spPr>
          <a:xfrm>
            <a:off x="462824" y="1443717"/>
            <a:ext cx="6047507" cy="14362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solidFill>
                  <a:schemeClr val="accent1"/>
                </a:solidFill>
                <a:latin typeface="+mj-l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LECTURE TITLE, MAJ, 44PT, 2 LINE MAX</a:t>
            </a:r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 hasCustomPrompt="1"/>
          </p:nvPr>
        </p:nvSpPr>
        <p:spPr>
          <a:xfrm>
            <a:off x="2052827" y="2676576"/>
            <a:ext cx="397342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0">
                <a:solidFill>
                  <a:schemeClr val="tx1"/>
                </a:solidFill>
                <a:latin typeface="+mn-l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– </a:t>
            </a:r>
            <a:r>
              <a:rPr lang="fr-FR" dirty="0" err="1"/>
              <a:t>Subtitle</a:t>
            </a:r>
            <a:r>
              <a:rPr lang="fr-FR" dirty="0"/>
              <a:t> of Lecture</a:t>
            </a:r>
            <a:endParaRPr dirty="0"/>
          </a:p>
        </p:txBody>
      </p:sp>
      <p:pic>
        <p:nvPicPr>
          <p:cNvPr id="8" name="Google Shape;57;p13">
            <a:extLst>
              <a:ext uri="{FF2B5EF4-FFF2-40B4-BE49-F238E27FC236}">
                <a16:creationId xmlns:a16="http://schemas.microsoft.com/office/drawing/2014/main" id="{1107FF23-9A46-430F-8774-77486BE527F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974" t="14370" r="11796" b="19861"/>
          <a:stretch/>
        </p:blipFill>
        <p:spPr>
          <a:xfrm>
            <a:off x="462803" y="189337"/>
            <a:ext cx="1492060" cy="125438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F9093C77-847E-44E0-B094-99C17001C0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67506" y="0"/>
            <a:ext cx="2376494" cy="51435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9930C80-D26E-4739-9608-0F27116DE03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2803" y="2685085"/>
            <a:ext cx="1766848" cy="784091"/>
          </a:xfrm>
        </p:spPr>
        <p:txBody>
          <a:bodyPr/>
          <a:lstStyle>
            <a:lvl1pPr marL="114300" indent="0">
              <a:buNone/>
              <a:defRPr sz="2400" b="1"/>
            </a:lvl1pPr>
          </a:lstStyle>
          <a:p>
            <a:pPr lvl="0"/>
            <a:r>
              <a:rPr lang="fr-FR" dirty="0"/>
              <a:t>Lecture 01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13660E4A-2161-41E0-8942-6BF519F3EB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370" y="3457462"/>
            <a:ext cx="3186913" cy="914400"/>
          </a:xfrm>
        </p:spPr>
        <p:txBody>
          <a:bodyPr/>
          <a:lstStyle>
            <a:lvl1pPr marL="114300" indent="0">
              <a:buNone/>
              <a:defRPr sz="140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/>
              <a:t>Name SURNAME</a:t>
            </a:r>
          </a:p>
          <a:p>
            <a:pPr lvl="0"/>
            <a:r>
              <a:rPr lang="fr-FR" dirty="0"/>
              <a:t>PhD – </a:t>
            </a:r>
            <a:r>
              <a:rPr lang="fr-FR" dirty="0" err="1"/>
              <a:t>Title</a:t>
            </a:r>
            <a:r>
              <a:rPr lang="fr-FR" dirty="0"/>
              <a:t> of the </a:t>
            </a:r>
            <a:r>
              <a:rPr lang="fr-FR" dirty="0" err="1"/>
              <a:t>Thesis</a:t>
            </a:r>
            <a:endParaRPr lang="fr-FR" dirty="0"/>
          </a:p>
          <a:p>
            <a:pPr lvl="0"/>
            <a:r>
              <a:rPr lang="fr-FR" dirty="0"/>
              <a:t>Name.surname@devinci.fr</a:t>
            </a:r>
          </a:p>
        </p:txBody>
      </p:sp>
      <p:pic>
        <p:nvPicPr>
          <p:cNvPr id="12" name="Google Shape;146;p17">
            <a:extLst>
              <a:ext uri="{FF2B5EF4-FFF2-40B4-BE49-F238E27FC236}">
                <a16:creationId xmlns:a16="http://schemas.microsoft.com/office/drawing/2014/main" id="{0D6C78DC-F9E5-4ADA-BC9C-159B90B23D9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267" y="4412025"/>
            <a:ext cx="443743" cy="44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47;p17">
            <a:extLst>
              <a:ext uri="{FF2B5EF4-FFF2-40B4-BE49-F238E27FC236}">
                <a16:creationId xmlns:a16="http://schemas.microsoft.com/office/drawing/2014/main" id="{EE530DEA-F976-4678-9B90-8D97D7E2FD1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9051" y="4412025"/>
            <a:ext cx="443743" cy="44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48;p17">
            <a:extLst>
              <a:ext uri="{FF2B5EF4-FFF2-40B4-BE49-F238E27FC236}">
                <a16:creationId xmlns:a16="http://schemas.microsoft.com/office/drawing/2014/main" id="{272A0510-9641-4C89-AF00-E44554575C02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1483" y="4412025"/>
            <a:ext cx="443743" cy="44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149;p17">
            <a:extLst>
              <a:ext uri="{FF2B5EF4-FFF2-40B4-BE49-F238E27FC236}">
                <a16:creationId xmlns:a16="http://schemas.microsoft.com/office/drawing/2014/main" id="{24F8306F-8BBB-478F-8454-9AC9200693B4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2825" y="4412025"/>
            <a:ext cx="443743" cy="443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3059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03638" y="706669"/>
            <a:ext cx="2808000" cy="814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fr-FR"/>
              <a:t>Modifiez le style du titre</a:t>
            </a:r>
            <a:endParaRPr dirty="0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16450" y="1521150"/>
            <a:ext cx="2808000" cy="2915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8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A69AAED-776C-46CA-89A7-F2771DE2E5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60750" y="706438"/>
            <a:ext cx="4640263" cy="3694897"/>
          </a:xfrm>
          <a:prstGeom prst="round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886FE7D9-F3CA-44B5-8DDF-29E79EB033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Technical Lecture</a:t>
            </a:r>
          </a:p>
        </p:txBody>
      </p:sp>
      <p:sp>
        <p:nvSpPr>
          <p:cNvPr id="10" name="Espace réservé du numéro de diapositive 3">
            <a:extLst>
              <a:ext uri="{FF2B5EF4-FFF2-40B4-BE49-F238E27FC236}">
                <a16:creationId xmlns:a16="http://schemas.microsoft.com/office/drawing/2014/main" id="{FC6D7779-4A0B-4D21-A86A-874E25C972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17695C93-C13C-4EA1-826B-9C8D0E20CE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7C0CEDF0-4A3D-48A5-B732-931F696B9A7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477668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706668"/>
            <a:ext cx="6367800" cy="38342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4" name="Espace réservé du pied de page 2">
            <a:extLst>
              <a:ext uri="{FF2B5EF4-FFF2-40B4-BE49-F238E27FC236}">
                <a16:creationId xmlns:a16="http://schemas.microsoft.com/office/drawing/2014/main" id="{38FF05F8-4789-49ED-95AA-3A8CE07F818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Technical Lecture</a:t>
            </a:r>
          </a:p>
        </p:txBody>
      </p:sp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F96F0524-92FA-42B1-8164-ECC36DC18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50597690-3903-4457-91C5-5A1D0B0E43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7" name="Espace réservé du texte 5">
            <a:extLst>
              <a:ext uri="{FF2B5EF4-FFF2-40B4-BE49-F238E27FC236}">
                <a16:creationId xmlns:a16="http://schemas.microsoft.com/office/drawing/2014/main" id="{C3E4B9C5-68EB-450D-900E-95F89070B4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389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2808235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rPr lang="fr-FR"/>
              <a:t>Modifiez le style des sous-titres du masque</a:t>
            </a: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Espace réservé du pied de page 2">
            <a:extLst>
              <a:ext uri="{FF2B5EF4-FFF2-40B4-BE49-F238E27FC236}">
                <a16:creationId xmlns:a16="http://schemas.microsoft.com/office/drawing/2014/main" id="{CEA1F13C-6DF9-4FB4-9134-2B25F6C478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Technical Lecture</a:t>
            </a:r>
          </a:p>
        </p:txBody>
      </p:sp>
      <p:sp>
        <p:nvSpPr>
          <p:cNvPr id="8" name="Espace réservé du numéro de diapositive 3">
            <a:extLst>
              <a:ext uri="{FF2B5EF4-FFF2-40B4-BE49-F238E27FC236}">
                <a16:creationId xmlns:a16="http://schemas.microsoft.com/office/drawing/2014/main" id="{5C18A194-6D02-4417-BA06-F2777F5098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5">
            <a:extLst>
              <a:ext uri="{FF2B5EF4-FFF2-40B4-BE49-F238E27FC236}">
                <a16:creationId xmlns:a16="http://schemas.microsoft.com/office/drawing/2014/main" id="{E88662A8-F38B-4B22-B4A2-53E7B687873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0" name="Espace réservé du texte 5">
            <a:extLst>
              <a:ext uri="{FF2B5EF4-FFF2-40B4-BE49-F238E27FC236}">
                <a16:creationId xmlns:a16="http://schemas.microsoft.com/office/drawing/2014/main" id="{B0C10E2D-9D15-43B0-ADE9-E3DE43C31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389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20326399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u pied de page 2">
            <a:extLst>
              <a:ext uri="{FF2B5EF4-FFF2-40B4-BE49-F238E27FC236}">
                <a16:creationId xmlns:a16="http://schemas.microsoft.com/office/drawing/2014/main" id="{CF65F214-727C-4140-997D-62910DC38F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Technical Lecture</a:t>
            </a:r>
          </a:p>
        </p:txBody>
      </p:sp>
      <p:sp>
        <p:nvSpPr>
          <p:cNvPr id="6" name="Espace réservé du numéro de diapositive 3">
            <a:extLst>
              <a:ext uri="{FF2B5EF4-FFF2-40B4-BE49-F238E27FC236}">
                <a16:creationId xmlns:a16="http://schemas.microsoft.com/office/drawing/2014/main" id="{54158B17-E0A9-4026-939F-30DAC20EC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5">
            <a:extLst>
              <a:ext uri="{FF2B5EF4-FFF2-40B4-BE49-F238E27FC236}">
                <a16:creationId xmlns:a16="http://schemas.microsoft.com/office/drawing/2014/main" id="{0445D1F5-BCDC-4363-9F5B-1EFB6B4FCAF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8" name="Espace réservé du texte 5">
            <a:extLst>
              <a:ext uri="{FF2B5EF4-FFF2-40B4-BE49-F238E27FC236}">
                <a16:creationId xmlns:a16="http://schemas.microsoft.com/office/drawing/2014/main" id="{F9D2430D-FF47-468C-80AE-8257AC6287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389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19213741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 hasCustomPrompt="1"/>
          </p:nvPr>
        </p:nvSpPr>
        <p:spPr>
          <a:xfrm>
            <a:off x="719999" y="1443717"/>
            <a:ext cx="6047507" cy="14362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solidFill>
                  <a:schemeClr val="accent1"/>
                </a:solidFill>
                <a:latin typeface="+mj-l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endParaRPr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21991B-DB12-4AB8-ADB5-60EF109358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9999" y="3363784"/>
            <a:ext cx="3851275" cy="854075"/>
          </a:xfrm>
        </p:spPr>
        <p:txBody>
          <a:bodyPr/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Name</a:t>
            </a:r>
            <a:r>
              <a:rPr lang="en-US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 SURNAME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PhD - </a:t>
            </a:r>
            <a:r>
              <a:rPr lang="en-US" b="1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Title of the Thesis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name.surname</a:t>
            </a:r>
            <a:r>
              <a:rPr lang="en-US" b="1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@devinci.fr</a:t>
            </a:r>
          </a:p>
        </p:txBody>
      </p:sp>
      <p:pic>
        <p:nvPicPr>
          <p:cNvPr id="13" name="Google Shape;58;p13">
            <a:extLst>
              <a:ext uri="{FF2B5EF4-FFF2-40B4-BE49-F238E27FC236}">
                <a16:creationId xmlns:a16="http://schemas.microsoft.com/office/drawing/2014/main" id="{E33AF694-FAC1-4FC7-A476-A8EC542B92A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99521" y="4269592"/>
            <a:ext cx="1394425" cy="49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59;p13">
            <a:extLst>
              <a:ext uri="{FF2B5EF4-FFF2-40B4-BE49-F238E27FC236}">
                <a16:creationId xmlns:a16="http://schemas.microsoft.com/office/drawing/2014/main" id="{239A7711-6735-45B3-BB2D-CBBEBC4A09A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9421" y="4273430"/>
            <a:ext cx="1558325" cy="489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60;p13">
            <a:extLst>
              <a:ext uri="{FF2B5EF4-FFF2-40B4-BE49-F238E27FC236}">
                <a16:creationId xmlns:a16="http://schemas.microsoft.com/office/drawing/2014/main" id="{BFD43557-DDFB-473A-9777-62D7327F7A5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4402" y="4269586"/>
            <a:ext cx="1558325" cy="497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61;p13">
            <a:extLst>
              <a:ext uri="{FF2B5EF4-FFF2-40B4-BE49-F238E27FC236}">
                <a16:creationId xmlns:a16="http://schemas.microsoft.com/office/drawing/2014/main" id="{F5633426-B184-4622-9B73-8E0C9AC3A58D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999" y="4295968"/>
            <a:ext cx="627600" cy="4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4446339A-3806-4674-8A55-1595C8A115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9999" y="2931660"/>
            <a:ext cx="4579937" cy="286597"/>
          </a:xfrm>
        </p:spPr>
        <p:txBody>
          <a:bodyPr anchor="ctr" anchorCtr="0"/>
          <a:lstStyle>
            <a:lvl1pPr marL="114300" indent="0">
              <a:spcBef>
                <a:spcPts val="300"/>
              </a:spcBef>
              <a:buNone/>
              <a:defRPr>
                <a:solidFill>
                  <a:schemeClr val="tx1"/>
                </a:solidFill>
              </a:defRPr>
            </a:lvl1pPr>
            <a:lvl2pPr>
              <a:spcBef>
                <a:spcPts val="300"/>
              </a:spcBef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de-DE" dirty="0"/>
              <a:t>Questions ?</a:t>
            </a:r>
          </a:p>
        </p:txBody>
      </p:sp>
      <p:pic>
        <p:nvPicPr>
          <p:cNvPr id="9" name="Google Shape;58;p13">
            <a:extLst>
              <a:ext uri="{FF2B5EF4-FFF2-40B4-BE49-F238E27FC236}">
                <a16:creationId xmlns:a16="http://schemas.microsoft.com/office/drawing/2014/main" id="{A7EB1B1A-48E1-4C3F-8330-107CBA254DF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99521" y="4269592"/>
            <a:ext cx="1394425" cy="49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59;p13">
            <a:extLst>
              <a:ext uri="{FF2B5EF4-FFF2-40B4-BE49-F238E27FC236}">
                <a16:creationId xmlns:a16="http://schemas.microsoft.com/office/drawing/2014/main" id="{6F6AF9CC-79DE-4FB9-929B-E5CC70F7E87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9421" y="4273430"/>
            <a:ext cx="1558325" cy="489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60;p13">
            <a:extLst>
              <a:ext uri="{FF2B5EF4-FFF2-40B4-BE49-F238E27FC236}">
                <a16:creationId xmlns:a16="http://schemas.microsoft.com/office/drawing/2014/main" id="{F25BFAF0-6E3D-48AC-83B6-05BC6543557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4402" y="4269586"/>
            <a:ext cx="1558325" cy="497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61;p13">
            <a:extLst>
              <a:ext uri="{FF2B5EF4-FFF2-40B4-BE49-F238E27FC236}">
                <a16:creationId xmlns:a16="http://schemas.microsoft.com/office/drawing/2014/main" id="{154CDD39-4021-4823-8811-687248B591D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999" y="4295968"/>
            <a:ext cx="627600" cy="444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32875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 hasCustomPrompt="1"/>
          </p:nvPr>
        </p:nvSpPr>
        <p:spPr>
          <a:xfrm>
            <a:off x="266035" y="1443717"/>
            <a:ext cx="6047507" cy="14362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solidFill>
                  <a:schemeClr val="accent1"/>
                </a:solidFill>
                <a:latin typeface="+mj-l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LECTURE TITLE, MAJ, 44PT, 2 LINE MAX</a:t>
            </a:r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 hasCustomPrompt="1"/>
          </p:nvPr>
        </p:nvSpPr>
        <p:spPr>
          <a:xfrm>
            <a:off x="1856038" y="2676576"/>
            <a:ext cx="397342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0">
                <a:solidFill>
                  <a:schemeClr val="tx1"/>
                </a:solidFill>
                <a:latin typeface="+mn-l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– </a:t>
            </a:r>
            <a:r>
              <a:rPr lang="fr-FR" dirty="0" err="1"/>
              <a:t>Subtitle</a:t>
            </a:r>
            <a:r>
              <a:rPr lang="fr-FR" dirty="0"/>
              <a:t> of Lecture</a:t>
            </a:r>
            <a:endParaRPr dirty="0"/>
          </a:p>
        </p:txBody>
      </p:sp>
      <p:pic>
        <p:nvPicPr>
          <p:cNvPr id="8" name="Google Shape;57;p13">
            <a:extLst>
              <a:ext uri="{FF2B5EF4-FFF2-40B4-BE49-F238E27FC236}">
                <a16:creationId xmlns:a16="http://schemas.microsoft.com/office/drawing/2014/main" id="{1107FF23-9A46-430F-8774-77486BE527F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974" t="14370" r="11796" b="19861"/>
          <a:stretch/>
        </p:blipFill>
        <p:spPr>
          <a:xfrm>
            <a:off x="344373" y="182831"/>
            <a:ext cx="1492060" cy="125438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F9093C77-847E-44E0-B094-99C17001C0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67506" y="0"/>
            <a:ext cx="2376494" cy="51435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fr-FR" dirty="0"/>
          </a:p>
        </p:txBody>
      </p:sp>
      <p:pic>
        <p:nvPicPr>
          <p:cNvPr id="13" name="Google Shape;58;p13">
            <a:extLst>
              <a:ext uri="{FF2B5EF4-FFF2-40B4-BE49-F238E27FC236}">
                <a16:creationId xmlns:a16="http://schemas.microsoft.com/office/drawing/2014/main" id="{E33AF694-FAC1-4FC7-A476-A8EC542B92A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2325" y="4483237"/>
            <a:ext cx="1394425" cy="49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59;p13">
            <a:extLst>
              <a:ext uri="{FF2B5EF4-FFF2-40B4-BE49-F238E27FC236}">
                <a16:creationId xmlns:a16="http://schemas.microsoft.com/office/drawing/2014/main" id="{239A7711-6735-45B3-BB2D-CBBEBC4A09A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2225" y="4487075"/>
            <a:ext cx="1558325" cy="489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60;p13">
            <a:extLst>
              <a:ext uri="{FF2B5EF4-FFF2-40B4-BE49-F238E27FC236}">
                <a16:creationId xmlns:a16="http://schemas.microsoft.com/office/drawing/2014/main" id="{BFD43557-DDFB-473A-9777-62D7327F7A5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37206" y="4483231"/>
            <a:ext cx="1558325" cy="497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61;p13">
            <a:extLst>
              <a:ext uri="{FF2B5EF4-FFF2-40B4-BE49-F238E27FC236}">
                <a16:creationId xmlns:a16="http://schemas.microsoft.com/office/drawing/2014/main" id="{F5633426-B184-4622-9B73-8E0C9AC3A58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2803" y="4509613"/>
            <a:ext cx="627600" cy="4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9930C80-D26E-4739-9608-0F27116DE03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6014" y="2685085"/>
            <a:ext cx="1766848" cy="784091"/>
          </a:xfrm>
        </p:spPr>
        <p:txBody>
          <a:bodyPr/>
          <a:lstStyle>
            <a:lvl1pPr marL="114300" indent="0">
              <a:buNone/>
              <a:defRPr sz="2400" b="1"/>
            </a:lvl1pPr>
          </a:lstStyle>
          <a:p>
            <a:pPr lvl="0"/>
            <a:r>
              <a:rPr lang="fr-FR" dirty="0"/>
              <a:t>Lecture 01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13660E4A-2161-41E0-8942-6BF519F3EB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2581" y="3457462"/>
            <a:ext cx="3186913" cy="914400"/>
          </a:xfrm>
        </p:spPr>
        <p:txBody>
          <a:bodyPr/>
          <a:lstStyle>
            <a:lvl1pPr marL="114300" indent="0">
              <a:buNone/>
              <a:defRPr sz="140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/>
              <a:t>Name SURNAME</a:t>
            </a:r>
          </a:p>
          <a:p>
            <a:pPr lvl="0"/>
            <a:r>
              <a:rPr lang="fr-FR" dirty="0"/>
              <a:t>PhD – </a:t>
            </a:r>
            <a:r>
              <a:rPr lang="fr-FR" dirty="0" err="1"/>
              <a:t>Title</a:t>
            </a:r>
            <a:r>
              <a:rPr lang="fr-FR" dirty="0"/>
              <a:t> of the </a:t>
            </a:r>
            <a:r>
              <a:rPr lang="fr-FR" dirty="0" err="1"/>
              <a:t>Thesis</a:t>
            </a:r>
            <a:endParaRPr lang="fr-FR" dirty="0"/>
          </a:p>
          <a:p>
            <a:pPr lvl="0"/>
            <a:r>
              <a:rPr lang="fr-FR" dirty="0"/>
              <a:t>Name.surname@devinci.fr</a:t>
            </a:r>
          </a:p>
        </p:txBody>
      </p:sp>
    </p:spTree>
    <p:extLst>
      <p:ext uri="{BB962C8B-B14F-4D97-AF65-F5344CB8AC3E}">
        <p14:creationId xmlns:p14="http://schemas.microsoft.com/office/powerpoint/2010/main" val="12280680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118863-F4CC-4104-9FB9-C53830B9AD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1700" y="450294"/>
            <a:ext cx="8520600" cy="572700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fr-FR" dirty="0"/>
              <a:t>LECTURE TITLE, 28PT, 1 LINE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35F6B35-87DC-46B6-89AD-A95AB676EC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  |  DVIC |  Internal  |  Design  Lecture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6C7DD4B-6912-4C73-8FDE-280F9AB6C1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B3C62EC-111B-47EA-9A6B-022F85CB5E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1242224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3" name="Espace réservé du texte 9">
            <a:extLst>
              <a:ext uri="{FF2B5EF4-FFF2-40B4-BE49-F238E27FC236}">
                <a16:creationId xmlns:a16="http://schemas.microsoft.com/office/drawing/2014/main" id="{468CE49D-936E-421A-8D2D-BF5DAE7CE1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1699" y="1984381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02|</a:t>
            </a:r>
          </a:p>
        </p:txBody>
      </p:sp>
      <p:sp>
        <p:nvSpPr>
          <p:cNvPr id="14" name="Espace réservé du texte 9">
            <a:extLst>
              <a:ext uri="{FF2B5EF4-FFF2-40B4-BE49-F238E27FC236}">
                <a16:creationId xmlns:a16="http://schemas.microsoft.com/office/drawing/2014/main" id="{1B3F495F-1CAF-497F-9E33-6C514FD29F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1698" y="2722148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03|</a:t>
            </a:r>
          </a:p>
        </p:txBody>
      </p:sp>
      <p:sp>
        <p:nvSpPr>
          <p:cNvPr id="15" name="Espace réservé du texte 9">
            <a:extLst>
              <a:ext uri="{FF2B5EF4-FFF2-40B4-BE49-F238E27FC236}">
                <a16:creationId xmlns:a16="http://schemas.microsoft.com/office/drawing/2014/main" id="{0E61D389-7A53-4C50-B78B-7D515BEF32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1698" y="3464305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04|</a:t>
            </a:r>
          </a:p>
        </p:txBody>
      </p:sp>
      <p:sp>
        <p:nvSpPr>
          <p:cNvPr id="16" name="Espace réservé du texte 9">
            <a:extLst>
              <a:ext uri="{FF2B5EF4-FFF2-40B4-BE49-F238E27FC236}">
                <a16:creationId xmlns:a16="http://schemas.microsoft.com/office/drawing/2014/main" id="{377E5D02-A6C7-40C8-A264-E95A124C0D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1" y="1237834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05|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4C136-AFA5-4426-90A8-916CF7618F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72000" y="1979991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06|</a:t>
            </a:r>
          </a:p>
        </p:txBody>
      </p:sp>
      <p:sp>
        <p:nvSpPr>
          <p:cNvPr id="18" name="Espace réservé du texte 9">
            <a:extLst>
              <a:ext uri="{FF2B5EF4-FFF2-40B4-BE49-F238E27FC236}">
                <a16:creationId xmlns:a16="http://schemas.microsoft.com/office/drawing/2014/main" id="{6AF0CC4E-9CA0-4D33-8527-809B516842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1999" y="2717758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07|</a:t>
            </a:r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99A134C3-28D0-423A-850A-71CBB7D7DB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33523" y="1413024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2" name="Espace réservé du texte 20">
            <a:extLst>
              <a:ext uri="{FF2B5EF4-FFF2-40B4-BE49-F238E27FC236}">
                <a16:creationId xmlns:a16="http://schemas.microsoft.com/office/drawing/2014/main" id="{1BFDB1BF-7C44-4450-A9BB-FF62CAE9EA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33523" y="2155181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3" name="Espace réservé du texte 20">
            <a:extLst>
              <a:ext uri="{FF2B5EF4-FFF2-40B4-BE49-F238E27FC236}">
                <a16:creationId xmlns:a16="http://schemas.microsoft.com/office/drawing/2014/main" id="{144D7836-15A4-46F5-AEC8-8280251BF6B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33523" y="2887215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4" name="Espace réservé du texte 20">
            <a:extLst>
              <a:ext uri="{FF2B5EF4-FFF2-40B4-BE49-F238E27FC236}">
                <a16:creationId xmlns:a16="http://schemas.microsoft.com/office/drawing/2014/main" id="{06CC383D-A400-4516-9864-B8CA2677AD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527334" y="3614330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5" name="Espace réservé du texte 20">
            <a:extLst>
              <a:ext uri="{FF2B5EF4-FFF2-40B4-BE49-F238E27FC236}">
                <a16:creationId xmlns:a16="http://schemas.microsoft.com/office/drawing/2014/main" id="{02483ED1-A3AB-4A07-9038-E83B8F5259E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87904" y="1407291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6" name="Espace réservé du texte 20">
            <a:extLst>
              <a:ext uri="{FF2B5EF4-FFF2-40B4-BE49-F238E27FC236}">
                <a16:creationId xmlns:a16="http://schemas.microsoft.com/office/drawing/2014/main" id="{D0C6B67D-D99B-4650-8476-50A127603F2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87904" y="2149448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7" name="Espace réservé du texte 20">
            <a:extLst>
              <a:ext uri="{FF2B5EF4-FFF2-40B4-BE49-F238E27FC236}">
                <a16:creationId xmlns:a16="http://schemas.microsoft.com/office/drawing/2014/main" id="{B38AF3B3-DDF8-45B0-87C8-28831FB19C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787904" y="2881482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8536572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FBBD2D-C152-40D9-9FFE-ECF9AD3E89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1700" y="2136449"/>
            <a:ext cx="6455806" cy="1008001"/>
          </a:xfrm>
        </p:spPr>
        <p:txBody>
          <a:bodyPr/>
          <a:lstStyle>
            <a:lvl1pPr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SECTION TITLE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C4CFE94-A731-453E-8E01-5DDA3F6B04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 |  DVIC |  Internal  |  Design  Lecture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EF52863-9B94-4503-A2AC-11A8AC3BD9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pour une image  8">
            <a:extLst>
              <a:ext uri="{FF2B5EF4-FFF2-40B4-BE49-F238E27FC236}">
                <a16:creationId xmlns:a16="http://schemas.microsoft.com/office/drawing/2014/main" id="{72DEB674-B1AB-4715-BC1C-5D144172E2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67506" y="0"/>
            <a:ext cx="2376494" cy="51435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189C281-62E0-4BC7-83AB-B570FB4621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1700" y="3144449"/>
            <a:ext cx="4978147" cy="555879"/>
          </a:xfrm>
        </p:spPr>
        <p:txBody>
          <a:bodyPr/>
          <a:lstStyle>
            <a:lvl1pPr marL="114300" indent="0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fr-FR" dirty="0"/>
              <a:t>Section </a:t>
            </a:r>
            <a:r>
              <a:rPr lang="fr-FR" dirty="0" err="1"/>
              <a:t>Subtitle</a:t>
            </a:r>
            <a:endParaRPr lang="fr-FR" dirty="0"/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DA57251C-E3FB-4B7E-ABEE-1552C03A8D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1700" y="606750"/>
            <a:ext cx="2090147" cy="1529697"/>
          </a:xfrm>
        </p:spPr>
        <p:txBody>
          <a:bodyPr/>
          <a:lstStyle>
            <a:lvl1pPr marL="114300" indent="0">
              <a:buNone/>
              <a:defRPr sz="9600">
                <a:latin typeface="+mj-lt"/>
              </a:defRPr>
            </a:lvl1pPr>
          </a:lstStyle>
          <a:p>
            <a:pPr lvl="0"/>
            <a:r>
              <a:rPr lang="fr-FR" dirty="0">
                <a:latin typeface="+mj-lt"/>
              </a:rPr>
              <a:t>01|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65765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FBBD2D-C152-40D9-9FFE-ECF9AD3E89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4872" y="2136448"/>
            <a:ext cx="6455806" cy="1008001"/>
          </a:xfrm>
        </p:spPr>
        <p:txBody>
          <a:bodyPr/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SECTION TITLE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C4CFE94-A731-453E-8E01-5DDA3F6B04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156202" y="4534451"/>
            <a:ext cx="4978148" cy="280987"/>
          </a:xfrm>
        </p:spPr>
        <p:txBody>
          <a:bodyPr/>
          <a:lstStyle/>
          <a:p>
            <a:r>
              <a:rPr lang="en-US" dirty="0"/>
              <a:t>Presentation title  |  DVIC |  Internal  | Design  Lecture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EF52863-9B94-4503-A2AC-11A8AC3BD9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678885" y="453963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pour une image  8">
            <a:extLst>
              <a:ext uri="{FF2B5EF4-FFF2-40B4-BE49-F238E27FC236}">
                <a16:creationId xmlns:a16="http://schemas.microsoft.com/office/drawing/2014/main" id="{72DEB674-B1AB-4715-BC1C-5D144172E2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376494" cy="51435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189C281-62E0-4BC7-83AB-B570FB4621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72531" y="3144449"/>
            <a:ext cx="4978147" cy="555879"/>
          </a:xfrm>
        </p:spPr>
        <p:txBody>
          <a:bodyPr/>
          <a:lstStyle>
            <a:lvl1pPr marL="11430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fr-FR" dirty="0"/>
              <a:t>Section </a:t>
            </a:r>
            <a:r>
              <a:rPr lang="fr-FR" dirty="0" err="1"/>
              <a:t>Subtitle</a:t>
            </a:r>
            <a:endParaRPr lang="fr-FR" dirty="0"/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DA57251C-E3FB-4B7E-ABEE-1552C03A8D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4203" y="538383"/>
            <a:ext cx="2090147" cy="1529697"/>
          </a:xfrm>
        </p:spPr>
        <p:txBody>
          <a:bodyPr/>
          <a:lstStyle>
            <a:lvl1pPr marL="114300" indent="0">
              <a:buNone/>
              <a:defRPr sz="9600">
                <a:latin typeface="+mj-lt"/>
              </a:defRPr>
            </a:lvl1pPr>
          </a:lstStyle>
          <a:p>
            <a:pPr lvl="0"/>
            <a:r>
              <a:rPr lang="fr-FR" dirty="0">
                <a:latin typeface="+mj-lt"/>
              </a:rPr>
              <a:t>02|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297571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BB9AE1-9ADB-4398-ABFC-76BBEACCE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7593117-A326-4EB0-B359-2E46F532E1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 | Internal | DVIC | Design Lecture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E68BF87-2911-43EF-B696-FCBD0966BD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04971B27-BFCF-472C-BFEE-AB82DFCB580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16947" y="2218822"/>
            <a:ext cx="1728744" cy="168361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457200" indent="-342900">
              <a:lnSpc>
                <a:spcPct val="150000"/>
              </a:lnSpc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fr-FR" dirty="0" err="1"/>
              <a:t>Keypoint</a:t>
            </a:r>
            <a:r>
              <a:rPr lang="fr-FR" dirty="0"/>
              <a:t> 01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02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03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04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4B8363C3-082F-4210-9FCB-5988E56FCC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9356" y="1911387"/>
            <a:ext cx="1549283" cy="461547"/>
          </a:xfrm>
          <a:prstGeom prst="roundRect">
            <a:avLst>
              <a:gd name="adj" fmla="val 50000"/>
            </a:avLst>
          </a:prstGeom>
          <a:solidFill>
            <a:schemeClr val="bg1">
              <a:alpha val="93000"/>
            </a:schemeClr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11430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fr-FR" dirty="0"/>
              <a:t>Aspect 01</a:t>
            </a:r>
          </a:p>
        </p:txBody>
      </p:sp>
      <p:sp>
        <p:nvSpPr>
          <p:cNvPr id="13" name="Espace réservé du texte 11">
            <a:extLst>
              <a:ext uri="{FF2B5EF4-FFF2-40B4-BE49-F238E27FC236}">
                <a16:creationId xmlns:a16="http://schemas.microsoft.com/office/drawing/2014/main" id="{88F3165B-C4D6-4F17-8ACF-19A9BA6224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29354" y="2218822"/>
            <a:ext cx="1728744" cy="168361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457200" indent="-342900">
              <a:lnSpc>
                <a:spcPct val="150000"/>
              </a:lnSpc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fr-FR" dirty="0" err="1"/>
              <a:t>Keypoint</a:t>
            </a:r>
            <a:r>
              <a:rPr lang="fr-FR" dirty="0"/>
              <a:t> 01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02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03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04</a:t>
            </a:r>
          </a:p>
        </p:txBody>
      </p:sp>
      <p:sp>
        <p:nvSpPr>
          <p:cNvPr id="14" name="Espace réservé du texte 8">
            <a:extLst>
              <a:ext uri="{FF2B5EF4-FFF2-40B4-BE49-F238E27FC236}">
                <a16:creationId xmlns:a16="http://schemas.microsoft.com/office/drawing/2014/main" id="{D37B685B-27C5-4EB5-8816-E6B1749B98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21763" y="1911387"/>
            <a:ext cx="1549283" cy="461547"/>
          </a:xfrm>
          <a:prstGeom prst="roundRect">
            <a:avLst>
              <a:gd name="adj" fmla="val 50000"/>
            </a:avLst>
          </a:prstGeom>
          <a:solidFill>
            <a:schemeClr val="bg1">
              <a:alpha val="93000"/>
            </a:schemeClr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11430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fr-FR" dirty="0"/>
              <a:t>Aspect 02</a:t>
            </a:r>
          </a:p>
        </p:txBody>
      </p:sp>
      <p:sp>
        <p:nvSpPr>
          <p:cNvPr id="15" name="Espace réservé du texte 11">
            <a:extLst>
              <a:ext uri="{FF2B5EF4-FFF2-40B4-BE49-F238E27FC236}">
                <a16:creationId xmlns:a16="http://schemas.microsoft.com/office/drawing/2014/main" id="{4F12E22F-C43B-4B63-BB4D-4126A46E1E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41761" y="2218822"/>
            <a:ext cx="1728744" cy="168361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457200" indent="-342900">
              <a:lnSpc>
                <a:spcPct val="150000"/>
              </a:lnSpc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fr-FR" dirty="0" err="1"/>
              <a:t>Keypoint</a:t>
            </a:r>
            <a:r>
              <a:rPr lang="fr-FR" dirty="0"/>
              <a:t> 01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02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03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04</a:t>
            </a:r>
          </a:p>
        </p:txBody>
      </p:sp>
      <p:sp>
        <p:nvSpPr>
          <p:cNvPr id="16" name="Espace réservé du texte 8">
            <a:extLst>
              <a:ext uri="{FF2B5EF4-FFF2-40B4-BE49-F238E27FC236}">
                <a16:creationId xmlns:a16="http://schemas.microsoft.com/office/drawing/2014/main" id="{588B99B3-D64A-43AA-9F78-CB47773BCE8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34170" y="1911387"/>
            <a:ext cx="1549283" cy="461547"/>
          </a:xfrm>
          <a:prstGeom prst="roundRect">
            <a:avLst>
              <a:gd name="adj" fmla="val 50000"/>
            </a:avLst>
          </a:prstGeom>
          <a:solidFill>
            <a:schemeClr val="bg1">
              <a:alpha val="93000"/>
            </a:schemeClr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11430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fr-FR" dirty="0"/>
              <a:t>Aspect 03</a:t>
            </a:r>
          </a:p>
        </p:txBody>
      </p:sp>
      <p:sp>
        <p:nvSpPr>
          <p:cNvPr id="17" name="Espace réservé du texte 5">
            <a:extLst>
              <a:ext uri="{FF2B5EF4-FFF2-40B4-BE49-F238E27FC236}">
                <a16:creationId xmlns:a16="http://schemas.microsoft.com/office/drawing/2014/main" id="{5015E8CF-808C-4A9F-8AD5-41C973313E6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8" name="Espace réservé du texte 5">
            <a:extLst>
              <a:ext uri="{FF2B5EF4-FFF2-40B4-BE49-F238E27FC236}">
                <a16:creationId xmlns:a16="http://schemas.microsoft.com/office/drawing/2014/main" id="{9E89A8FB-16D8-4999-BAA8-C13DF2ACA47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3026331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118863-F4CC-4104-9FB9-C53830B9AD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1700" y="450294"/>
            <a:ext cx="8520600" cy="572700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fr-FR" dirty="0"/>
              <a:t>LECTURE TITLE, 28PT, 1 LINE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35F6B35-87DC-46B6-89AD-A95AB676EC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  |  DVIC |  Internal  |  Technical  Lecture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6C7DD4B-6912-4C73-8FDE-280F9AB6C1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B3C62EC-111B-47EA-9A6B-022F85CB5E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1242224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3" name="Espace réservé du texte 9">
            <a:extLst>
              <a:ext uri="{FF2B5EF4-FFF2-40B4-BE49-F238E27FC236}">
                <a16:creationId xmlns:a16="http://schemas.microsoft.com/office/drawing/2014/main" id="{468CE49D-936E-421A-8D2D-BF5DAE7CE1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1699" y="1984381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02|</a:t>
            </a:r>
          </a:p>
        </p:txBody>
      </p:sp>
      <p:sp>
        <p:nvSpPr>
          <p:cNvPr id="14" name="Espace réservé du texte 9">
            <a:extLst>
              <a:ext uri="{FF2B5EF4-FFF2-40B4-BE49-F238E27FC236}">
                <a16:creationId xmlns:a16="http://schemas.microsoft.com/office/drawing/2014/main" id="{1B3F495F-1CAF-497F-9E33-6C514FD29F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1698" y="2722148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03|</a:t>
            </a:r>
          </a:p>
        </p:txBody>
      </p:sp>
      <p:sp>
        <p:nvSpPr>
          <p:cNvPr id="15" name="Espace réservé du texte 9">
            <a:extLst>
              <a:ext uri="{FF2B5EF4-FFF2-40B4-BE49-F238E27FC236}">
                <a16:creationId xmlns:a16="http://schemas.microsoft.com/office/drawing/2014/main" id="{0E61D389-7A53-4C50-B78B-7D515BEF32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1698" y="3464305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04|</a:t>
            </a:r>
          </a:p>
        </p:txBody>
      </p:sp>
      <p:sp>
        <p:nvSpPr>
          <p:cNvPr id="16" name="Espace réservé du texte 9">
            <a:extLst>
              <a:ext uri="{FF2B5EF4-FFF2-40B4-BE49-F238E27FC236}">
                <a16:creationId xmlns:a16="http://schemas.microsoft.com/office/drawing/2014/main" id="{377E5D02-A6C7-40C8-A264-E95A124C0D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1" y="1237834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05|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4C136-AFA5-4426-90A8-916CF7618F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72000" y="1979991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06|</a:t>
            </a:r>
          </a:p>
        </p:txBody>
      </p:sp>
      <p:sp>
        <p:nvSpPr>
          <p:cNvPr id="18" name="Espace réservé du texte 9">
            <a:extLst>
              <a:ext uri="{FF2B5EF4-FFF2-40B4-BE49-F238E27FC236}">
                <a16:creationId xmlns:a16="http://schemas.microsoft.com/office/drawing/2014/main" id="{6AF0CC4E-9CA0-4D33-8527-809B516842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1999" y="2717758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07|</a:t>
            </a:r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99A134C3-28D0-423A-850A-71CBB7D7DB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33523" y="1413024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2" name="Espace réservé du texte 20">
            <a:extLst>
              <a:ext uri="{FF2B5EF4-FFF2-40B4-BE49-F238E27FC236}">
                <a16:creationId xmlns:a16="http://schemas.microsoft.com/office/drawing/2014/main" id="{1BFDB1BF-7C44-4450-A9BB-FF62CAE9EA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33523" y="2155181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3" name="Espace réservé du texte 20">
            <a:extLst>
              <a:ext uri="{FF2B5EF4-FFF2-40B4-BE49-F238E27FC236}">
                <a16:creationId xmlns:a16="http://schemas.microsoft.com/office/drawing/2014/main" id="{144D7836-15A4-46F5-AEC8-8280251BF6B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33523" y="2887215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4" name="Espace réservé du texte 20">
            <a:extLst>
              <a:ext uri="{FF2B5EF4-FFF2-40B4-BE49-F238E27FC236}">
                <a16:creationId xmlns:a16="http://schemas.microsoft.com/office/drawing/2014/main" id="{06CC383D-A400-4516-9864-B8CA2677AD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527334" y="3614330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5" name="Espace réservé du texte 20">
            <a:extLst>
              <a:ext uri="{FF2B5EF4-FFF2-40B4-BE49-F238E27FC236}">
                <a16:creationId xmlns:a16="http://schemas.microsoft.com/office/drawing/2014/main" id="{02483ED1-A3AB-4A07-9038-E83B8F5259E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87904" y="1407291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6" name="Espace réservé du texte 20">
            <a:extLst>
              <a:ext uri="{FF2B5EF4-FFF2-40B4-BE49-F238E27FC236}">
                <a16:creationId xmlns:a16="http://schemas.microsoft.com/office/drawing/2014/main" id="{D0C6B67D-D99B-4650-8476-50A127603F2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87904" y="2149448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7" name="Espace réservé du texte 20">
            <a:extLst>
              <a:ext uri="{FF2B5EF4-FFF2-40B4-BE49-F238E27FC236}">
                <a16:creationId xmlns:a16="http://schemas.microsoft.com/office/drawing/2014/main" id="{B38AF3B3-DDF8-45B0-87C8-28831FB19C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787904" y="2881482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3249725511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tx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73561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preserve="1">
  <p:cSld name="1_Section header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 hasCustomPrompt="1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tx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fr-FR" dirty="0"/>
              <a:t>Citation</a:t>
            </a:r>
            <a:endParaRPr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64AFB1-FB48-44FF-8E9A-17F5EAEC29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04565" y="2992650"/>
            <a:ext cx="2265213" cy="502580"/>
          </a:xfrm>
        </p:spPr>
        <p:txBody>
          <a:bodyPr/>
          <a:lstStyle>
            <a:lvl1pPr marL="114300" indent="0">
              <a:buNone/>
              <a:defRPr/>
            </a:lvl1pPr>
          </a:lstStyle>
          <a:p>
            <a:pPr lvl="0"/>
            <a:r>
              <a:rPr lang="fr-FR" dirty="0"/>
              <a:t>- </a:t>
            </a:r>
            <a:r>
              <a:rPr lang="fr-FR" dirty="0" err="1"/>
              <a:t>Author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22FFC85-C2D2-4D8C-8122-939041EADB78}"/>
              </a:ext>
            </a:extLst>
          </p:cNvPr>
          <p:cNvSpPr txBox="1"/>
          <p:nvPr/>
        </p:nvSpPr>
        <p:spPr>
          <a:xfrm>
            <a:off x="1098134" y="1786920"/>
            <a:ext cx="69477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,,                ’’</a:t>
            </a:r>
          </a:p>
        </p:txBody>
      </p:sp>
    </p:spTree>
    <p:extLst>
      <p:ext uri="{BB962C8B-B14F-4D97-AF65-F5344CB8AC3E}">
        <p14:creationId xmlns:p14="http://schemas.microsoft.com/office/powerpoint/2010/main" val="29306139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70666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279369"/>
            <a:ext cx="8520600" cy="32895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" name="Espace réservé du texte 5">
            <a:extLst>
              <a:ext uri="{FF2B5EF4-FFF2-40B4-BE49-F238E27FC236}">
                <a16:creationId xmlns:a16="http://schemas.microsoft.com/office/drawing/2014/main" id="{C45CA1B5-A6F6-467F-A911-C99D42B286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7" name="Espace réservé du pied de page 2">
            <a:extLst>
              <a:ext uri="{FF2B5EF4-FFF2-40B4-BE49-F238E27FC236}">
                <a16:creationId xmlns:a16="http://schemas.microsoft.com/office/drawing/2014/main" id="{8D7B0470-B072-4B3F-B5EA-F7C4223259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Design Lecture</a:t>
            </a:r>
          </a:p>
        </p:txBody>
      </p:sp>
      <p:sp>
        <p:nvSpPr>
          <p:cNvPr id="8" name="Espace réservé du numéro de diapositive 3">
            <a:extLst>
              <a:ext uri="{FF2B5EF4-FFF2-40B4-BE49-F238E27FC236}">
                <a16:creationId xmlns:a16="http://schemas.microsoft.com/office/drawing/2014/main" id="{85B4A59C-A445-416A-8083-EE3FBA1F2E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5">
            <a:extLst>
              <a:ext uri="{FF2B5EF4-FFF2-40B4-BE49-F238E27FC236}">
                <a16:creationId xmlns:a16="http://schemas.microsoft.com/office/drawing/2014/main" id="{B91A7448-ABD6-400A-A6DB-11AB04CFBA5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9588931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70666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279369"/>
            <a:ext cx="3999900" cy="3255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279369"/>
            <a:ext cx="3999900" cy="3255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D4DA77F5-9B88-4469-911A-225A623C3A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Design Lecture</a:t>
            </a:r>
          </a:p>
        </p:txBody>
      </p:sp>
      <p:sp>
        <p:nvSpPr>
          <p:cNvPr id="9" name="Espace réservé du numéro de diapositive 3">
            <a:extLst>
              <a:ext uri="{FF2B5EF4-FFF2-40B4-BE49-F238E27FC236}">
                <a16:creationId xmlns:a16="http://schemas.microsoft.com/office/drawing/2014/main" id="{9C25DF92-9926-4A29-8F70-3920E304F8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07386C42-BC88-4403-A192-843BA5C5BA1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2B030544-DFE9-4293-A26A-91894337B0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40956321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69889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" name="Espace réservé du pied de page 2">
            <a:extLst>
              <a:ext uri="{FF2B5EF4-FFF2-40B4-BE49-F238E27FC236}">
                <a16:creationId xmlns:a16="http://schemas.microsoft.com/office/drawing/2014/main" id="{A82BEBFF-361E-4ACA-B143-1D97A01422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Design Lecture</a:t>
            </a:r>
          </a:p>
        </p:txBody>
      </p:sp>
      <p:sp>
        <p:nvSpPr>
          <p:cNvPr id="7" name="Espace réservé du numéro de diapositive 3">
            <a:extLst>
              <a:ext uri="{FF2B5EF4-FFF2-40B4-BE49-F238E27FC236}">
                <a16:creationId xmlns:a16="http://schemas.microsoft.com/office/drawing/2014/main" id="{05C704D6-C09E-49D2-8F3D-1C787B3AE8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5">
            <a:extLst>
              <a:ext uri="{FF2B5EF4-FFF2-40B4-BE49-F238E27FC236}">
                <a16:creationId xmlns:a16="http://schemas.microsoft.com/office/drawing/2014/main" id="{F46EF5A1-B62A-433A-8C70-8A6015C2D75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0" name="Espace réservé du texte 5">
            <a:extLst>
              <a:ext uri="{FF2B5EF4-FFF2-40B4-BE49-F238E27FC236}">
                <a16:creationId xmlns:a16="http://schemas.microsoft.com/office/drawing/2014/main" id="{AF8B5582-B531-44BE-828B-FB1238A54C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11532629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03638" y="706669"/>
            <a:ext cx="2808000" cy="814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192900" y="1521150"/>
            <a:ext cx="2808000" cy="2915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8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" name="Espace réservé du texte 5">
            <a:extLst>
              <a:ext uri="{FF2B5EF4-FFF2-40B4-BE49-F238E27FC236}">
                <a16:creationId xmlns:a16="http://schemas.microsoft.com/office/drawing/2014/main" id="{0CDE7B40-7672-4B4D-9DCF-FBEB68A976E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9740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E679EC74-3F13-4F52-813D-01EF7F5DE7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599" y="255588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A69AAED-776C-46CA-89A7-F2771DE2E5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60750" y="706438"/>
            <a:ext cx="4640263" cy="3694897"/>
          </a:xfrm>
          <a:prstGeom prst="round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txBody>
          <a:bodyPr/>
          <a:lstStyle/>
          <a:p>
            <a:endParaRPr lang="fr-FR"/>
          </a:p>
        </p:txBody>
      </p:sp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886FE7D9-F3CA-44B5-8DDF-29E79EB033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Design Lecture</a:t>
            </a:r>
          </a:p>
        </p:txBody>
      </p:sp>
      <p:sp>
        <p:nvSpPr>
          <p:cNvPr id="10" name="Espace réservé du numéro de diapositive 3">
            <a:extLst>
              <a:ext uri="{FF2B5EF4-FFF2-40B4-BE49-F238E27FC236}">
                <a16:creationId xmlns:a16="http://schemas.microsoft.com/office/drawing/2014/main" id="{FC6D7779-4A0B-4D21-A86A-874E25C972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649598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706438"/>
            <a:ext cx="6367800" cy="38345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" name="Espace réservé du pied de page 2">
            <a:extLst>
              <a:ext uri="{FF2B5EF4-FFF2-40B4-BE49-F238E27FC236}">
                <a16:creationId xmlns:a16="http://schemas.microsoft.com/office/drawing/2014/main" id="{38FF05F8-4789-49ED-95AA-3A8CE07F818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Design Lecture</a:t>
            </a:r>
          </a:p>
        </p:txBody>
      </p:sp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F96F0524-92FA-42B1-8164-ECC36DC18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362ADFE-396F-49FD-837F-C0D87401FE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7" name="Espace réservé du texte 5">
            <a:extLst>
              <a:ext uri="{FF2B5EF4-FFF2-40B4-BE49-F238E27FC236}">
                <a16:creationId xmlns:a16="http://schemas.microsoft.com/office/drawing/2014/main" id="{14975F25-2743-408D-8A94-EFFB7C06BD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899" y="255588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1568212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" name="Espace réservé du pied de page 2">
            <a:extLst>
              <a:ext uri="{FF2B5EF4-FFF2-40B4-BE49-F238E27FC236}">
                <a16:creationId xmlns:a16="http://schemas.microsoft.com/office/drawing/2014/main" id="{CEA1F13C-6DF9-4FB4-9134-2B25F6C478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Design Lecture</a:t>
            </a:r>
          </a:p>
        </p:txBody>
      </p:sp>
      <p:sp>
        <p:nvSpPr>
          <p:cNvPr id="8" name="Espace réservé du numéro de diapositive 3">
            <a:extLst>
              <a:ext uri="{FF2B5EF4-FFF2-40B4-BE49-F238E27FC236}">
                <a16:creationId xmlns:a16="http://schemas.microsoft.com/office/drawing/2014/main" id="{5C18A194-6D02-4417-BA06-F2777F5098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5">
            <a:extLst>
              <a:ext uri="{FF2B5EF4-FFF2-40B4-BE49-F238E27FC236}">
                <a16:creationId xmlns:a16="http://schemas.microsoft.com/office/drawing/2014/main" id="{E18CA0ED-1791-4B52-AA57-FB82EB6AE59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0" name="Espace réservé du texte 5">
            <a:extLst>
              <a:ext uri="{FF2B5EF4-FFF2-40B4-BE49-F238E27FC236}">
                <a16:creationId xmlns:a16="http://schemas.microsoft.com/office/drawing/2014/main" id="{D7A694C8-45D7-40C7-959A-EE7F30BACA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899" y="255588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17419258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preserve="1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" name="Espace réservé du pied de page 2">
            <a:extLst>
              <a:ext uri="{FF2B5EF4-FFF2-40B4-BE49-F238E27FC236}">
                <a16:creationId xmlns:a16="http://schemas.microsoft.com/office/drawing/2014/main" id="{CF65F214-727C-4140-997D-62910DC38F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Design Lecture</a:t>
            </a:r>
          </a:p>
        </p:txBody>
      </p:sp>
      <p:sp>
        <p:nvSpPr>
          <p:cNvPr id="6" name="Espace réservé du numéro de diapositive 3">
            <a:extLst>
              <a:ext uri="{FF2B5EF4-FFF2-40B4-BE49-F238E27FC236}">
                <a16:creationId xmlns:a16="http://schemas.microsoft.com/office/drawing/2014/main" id="{54158B17-E0A9-4026-939F-30DAC20EC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5">
            <a:extLst>
              <a:ext uri="{FF2B5EF4-FFF2-40B4-BE49-F238E27FC236}">
                <a16:creationId xmlns:a16="http://schemas.microsoft.com/office/drawing/2014/main" id="{CA757295-D0BA-463F-A769-090D27D678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8" name="Espace réservé du texte 5">
            <a:extLst>
              <a:ext uri="{FF2B5EF4-FFF2-40B4-BE49-F238E27FC236}">
                <a16:creationId xmlns:a16="http://schemas.microsoft.com/office/drawing/2014/main" id="{29AD088E-2758-439C-8A3F-89F49F3C1A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899" y="255588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22918325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 hasCustomPrompt="1"/>
          </p:nvPr>
        </p:nvSpPr>
        <p:spPr>
          <a:xfrm>
            <a:off x="719999" y="1443717"/>
            <a:ext cx="6047507" cy="14362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solidFill>
                  <a:schemeClr val="accent1"/>
                </a:solidFill>
                <a:latin typeface="+mj-l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endParaRPr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21991B-DB12-4AB8-ADB5-60EF109358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9999" y="3363784"/>
            <a:ext cx="3851275" cy="854075"/>
          </a:xfrm>
        </p:spPr>
        <p:txBody>
          <a:bodyPr/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Name</a:t>
            </a:r>
            <a:r>
              <a:rPr lang="en-US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 SURNAME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PhD - </a:t>
            </a:r>
            <a:r>
              <a:rPr lang="en-US" b="1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Title of the Thesis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name.surname</a:t>
            </a:r>
            <a:r>
              <a:rPr lang="en-US" b="1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@devinci.fr</a:t>
            </a:r>
          </a:p>
        </p:txBody>
      </p:sp>
      <p:pic>
        <p:nvPicPr>
          <p:cNvPr id="13" name="Google Shape;58;p13">
            <a:extLst>
              <a:ext uri="{FF2B5EF4-FFF2-40B4-BE49-F238E27FC236}">
                <a16:creationId xmlns:a16="http://schemas.microsoft.com/office/drawing/2014/main" id="{E33AF694-FAC1-4FC7-A476-A8EC542B92A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99521" y="4269592"/>
            <a:ext cx="1394425" cy="49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59;p13">
            <a:extLst>
              <a:ext uri="{FF2B5EF4-FFF2-40B4-BE49-F238E27FC236}">
                <a16:creationId xmlns:a16="http://schemas.microsoft.com/office/drawing/2014/main" id="{239A7711-6735-45B3-BB2D-CBBEBC4A09A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9421" y="4273430"/>
            <a:ext cx="1558325" cy="489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60;p13">
            <a:extLst>
              <a:ext uri="{FF2B5EF4-FFF2-40B4-BE49-F238E27FC236}">
                <a16:creationId xmlns:a16="http://schemas.microsoft.com/office/drawing/2014/main" id="{BFD43557-DDFB-473A-9777-62D7327F7A5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4402" y="4269586"/>
            <a:ext cx="1558325" cy="497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61;p13">
            <a:extLst>
              <a:ext uri="{FF2B5EF4-FFF2-40B4-BE49-F238E27FC236}">
                <a16:creationId xmlns:a16="http://schemas.microsoft.com/office/drawing/2014/main" id="{F5633426-B184-4622-9B73-8E0C9AC3A58D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999" y="4295968"/>
            <a:ext cx="627600" cy="4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4446339A-3806-4674-8A55-1595C8A115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9999" y="2931660"/>
            <a:ext cx="4579937" cy="286597"/>
          </a:xfrm>
        </p:spPr>
        <p:txBody>
          <a:bodyPr anchor="ctr" anchorCtr="0"/>
          <a:lstStyle>
            <a:lvl1pPr marL="114300" indent="0">
              <a:spcBef>
                <a:spcPts val="300"/>
              </a:spcBef>
              <a:buNone/>
              <a:defRPr>
                <a:solidFill>
                  <a:schemeClr val="tx1"/>
                </a:solidFill>
              </a:defRPr>
            </a:lvl1pPr>
            <a:lvl2pPr>
              <a:spcBef>
                <a:spcPts val="300"/>
              </a:spcBef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de-DE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2122696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FBBD2D-C152-40D9-9FFE-ECF9AD3E89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1700" y="2136449"/>
            <a:ext cx="6455806" cy="1008001"/>
          </a:xfrm>
        </p:spPr>
        <p:txBody>
          <a:bodyPr/>
          <a:lstStyle>
            <a:lvl1pPr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SECTION TITLE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C4CFE94-A731-453E-8E01-5DDA3F6B04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 |  DVIC |  Internal  |  Technical  Lecture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EF52863-9B94-4503-A2AC-11A8AC3BD9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pour une image  8">
            <a:extLst>
              <a:ext uri="{FF2B5EF4-FFF2-40B4-BE49-F238E27FC236}">
                <a16:creationId xmlns:a16="http://schemas.microsoft.com/office/drawing/2014/main" id="{72DEB674-B1AB-4715-BC1C-5D144172E2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67506" y="0"/>
            <a:ext cx="2376494" cy="51435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189C281-62E0-4BC7-83AB-B570FB4621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1700" y="3144449"/>
            <a:ext cx="4978147" cy="555879"/>
          </a:xfrm>
        </p:spPr>
        <p:txBody>
          <a:bodyPr/>
          <a:lstStyle>
            <a:lvl1pPr marL="114300" indent="0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fr-FR" dirty="0"/>
              <a:t>Section </a:t>
            </a:r>
            <a:r>
              <a:rPr lang="fr-FR" dirty="0" err="1"/>
              <a:t>Subtitle</a:t>
            </a:r>
            <a:endParaRPr lang="fr-FR" dirty="0"/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DA57251C-E3FB-4B7E-ABEE-1552C03A8D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1700" y="606750"/>
            <a:ext cx="2090147" cy="1529697"/>
          </a:xfrm>
        </p:spPr>
        <p:txBody>
          <a:bodyPr/>
          <a:lstStyle>
            <a:lvl1pPr marL="114300" indent="0">
              <a:buNone/>
              <a:defRPr sz="9600">
                <a:latin typeface="+mj-lt"/>
              </a:defRPr>
            </a:lvl1pPr>
          </a:lstStyle>
          <a:p>
            <a:pPr lvl="0"/>
            <a:r>
              <a:rPr lang="fr-FR" dirty="0">
                <a:latin typeface="+mj-lt"/>
              </a:rPr>
              <a:t>01|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805856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47670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 hasCustomPrompt="1"/>
          </p:nvPr>
        </p:nvSpPr>
        <p:spPr>
          <a:xfrm>
            <a:off x="462824" y="1443717"/>
            <a:ext cx="6047507" cy="14362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solidFill>
                  <a:schemeClr val="accent1"/>
                </a:solidFill>
                <a:latin typeface="+mj-l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/>
              <a:t>LECTURE TITLE, MAJ, 44PT, 2 LINE MAX</a:t>
            </a:r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 hasCustomPrompt="1"/>
          </p:nvPr>
        </p:nvSpPr>
        <p:spPr>
          <a:xfrm>
            <a:off x="2052827" y="2676576"/>
            <a:ext cx="397342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="0">
                <a:solidFill>
                  <a:schemeClr val="tx1"/>
                </a:solidFill>
                <a:latin typeface="+mn-l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– </a:t>
            </a:r>
            <a:r>
              <a:rPr lang="fr-FR" dirty="0" err="1"/>
              <a:t>Subtitle</a:t>
            </a:r>
            <a:r>
              <a:rPr lang="fr-FR" dirty="0"/>
              <a:t> of Lecture</a:t>
            </a:r>
            <a:endParaRPr dirty="0"/>
          </a:p>
        </p:txBody>
      </p:sp>
      <p:pic>
        <p:nvPicPr>
          <p:cNvPr id="8" name="Google Shape;57;p13">
            <a:extLst>
              <a:ext uri="{FF2B5EF4-FFF2-40B4-BE49-F238E27FC236}">
                <a16:creationId xmlns:a16="http://schemas.microsoft.com/office/drawing/2014/main" id="{1107FF23-9A46-430F-8774-77486BE527F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974" t="14370" r="11796" b="19861"/>
          <a:stretch/>
        </p:blipFill>
        <p:spPr>
          <a:xfrm>
            <a:off x="462803" y="189337"/>
            <a:ext cx="1492060" cy="125438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F9093C77-847E-44E0-B094-99C17001C0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67506" y="0"/>
            <a:ext cx="2376494" cy="51435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fr-FR" dirty="0"/>
          </a:p>
        </p:txBody>
      </p:sp>
      <p:pic>
        <p:nvPicPr>
          <p:cNvPr id="13" name="Google Shape;58;p13">
            <a:extLst>
              <a:ext uri="{FF2B5EF4-FFF2-40B4-BE49-F238E27FC236}">
                <a16:creationId xmlns:a16="http://schemas.microsoft.com/office/drawing/2014/main" id="{E33AF694-FAC1-4FC7-A476-A8EC542B92A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2325" y="4483237"/>
            <a:ext cx="1394425" cy="49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59;p13">
            <a:extLst>
              <a:ext uri="{FF2B5EF4-FFF2-40B4-BE49-F238E27FC236}">
                <a16:creationId xmlns:a16="http://schemas.microsoft.com/office/drawing/2014/main" id="{239A7711-6735-45B3-BB2D-CBBEBC4A09A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2225" y="4487075"/>
            <a:ext cx="1558325" cy="489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60;p13">
            <a:extLst>
              <a:ext uri="{FF2B5EF4-FFF2-40B4-BE49-F238E27FC236}">
                <a16:creationId xmlns:a16="http://schemas.microsoft.com/office/drawing/2014/main" id="{BFD43557-DDFB-473A-9777-62D7327F7A5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37206" y="4483231"/>
            <a:ext cx="1558325" cy="497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61;p13">
            <a:extLst>
              <a:ext uri="{FF2B5EF4-FFF2-40B4-BE49-F238E27FC236}">
                <a16:creationId xmlns:a16="http://schemas.microsoft.com/office/drawing/2014/main" id="{F5633426-B184-4622-9B73-8E0C9AC3A58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2803" y="4509613"/>
            <a:ext cx="627600" cy="4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D9930C80-D26E-4739-9608-0F27116DE03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2803" y="2685085"/>
            <a:ext cx="1766848" cy="784091"/>
          </a:xfrm>
        </p:spPr>
        <p:txBody>
          <a:bodyPr/>
          <a:lstStyle>
            <a:lvl1pPr marL="114300" indent="0">
              <a:buNone/>
              <a:defRPr sz="2400" b="1"/>
            </a:lvl1pPr>
          </a:lstStyle>
          <a:p>
            <a:pPr lvl="0"/>
            <a:r>
              <a:rPr lang="fr-FR" dirty="0"/>
              <a:t>Lecture 01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13660E4A-2161-41E0-8942-6BF519F3EB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370" y="3457462"/>
            <a:ext cx="3186913" cy="914400"/>
          </a:xfrm>
        </p:spPr>
        <p:txBody>
          <a:bodyPr/>
          <a:lstStyle>
            <a:lvl1pPr marL="114300" indent="0">
              <a:buNone/>
              <a:defRPr sz="140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/>
              <a:t>Name SURNAME</a:t>
            </a:r>
          </a:p>
          <a:p>
            <a:pPr lvl="0"/>
            <a:r>
              <a:rPr lang="fr-FR" dirty="0"/>
              <a:t>PhD – </a:t>
            </a:r>
            <a:r>
              <a:rPr lang="fr-FR" dirty="0" err="1"/>
              <a:t>Title</a:t>
            </a:r>
            <a:r>
              <a:rPr lang="fr-FR" dirty="0"/>
              <a:t> of the </a:t>
            </a:r>
            <a:r>
              <a:rPr lang="fr-FR" dirty="0" err="1"/>
              <a:t>Thesis</a:t>
            </a:r>
            <a:endParaRPr lang="fr-FR" dirty="0"/>
          </a:p>
          <a:p>
            <a:pPr lvl="0"/>
            <a:r>
              <a:rPr lang="fr-FR" dirty="0"/>
              <a:t>Name.surname@devinci.fr</a:t>
            </a:r>
          </a:p>
        </p:txBody>
      </p:sp>
    </p:spTree>
    <p:extLst>
      <p:ext uri="{BB962C8B-B14F-4D97-AF65-F5344CB8AC3E}">
        <p14:creationId xmlns:p14="http://schemas.microsoft.com/office/powerpoint/2010/main" val="42429146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118863-F4CC-4104-9FB9-C53830B9AD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1700" y="450294"/>
            <a:ext cx="8520600" cy="572700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fr-FR" dirty="0"/>
              <a:t>LECTURE TITLE, 28PT, 1 LINE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35F6B35-87DC-46B6-89AD-A95AB676EC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  |  DVIC |  Internal  |  Management  Lecture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6C7DD4B-6912-4C73-8FDE-280F9AB6C1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B3C62EC-111B-47EA-9A6B-022F85CB5E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1242224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3" name="Espace réservé du texte 9">
            <a:extLst>
              <a:ext uri="{FF2B5EF4-FFF2-40B4-BE49-F238E27FC236}">
                <a16:creationId xmlns:a16="http://schemas.microsoft.com/office/drawing/2014/main" id="{468CE49D-936E-421A-8D2D-BF5DAE7CE1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1699" y="1984381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02|</a:t>
            </a:r>
          </a:p>
        </p:txBody>
      </p:sp>
      <p:sp>
        <p:nvSpPr>
          <p:cNvPr id="14" name="Espace réservé du texte 9">
            <a:extLst>
              <a:ext uri="{FF2B5EF4-FFF2-40B4-BE49-F238E27FC236}">
                <a16:creationId xmlns:a16="http://schemas.microsoft.com/office/drawing/2014/main" id="{1B3F495F-1CAF-497F-9E33-6C514FD29F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1698" y="2722148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03|</a:t>
            </a:r>
          </a:p>
        </p:txBody>
      </p:sp>
      <p:sp>
        <p:nvSpPr>
          <p:cNvPr id="15" name="Espace réservé du texte 9">
            <a:extLst>
              <a:ext uri="{FF2B5EF4-FFF2-40B4-BE49-F238E27FC236}">
                <a16:creationId xmlns:a16="http://schemas.microsoft.com/office/drawing/2014/main" id="{0E61D389-7A53-4C50-B78B-7D515BEF32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1698" y="3464305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04|</a:t>
            </a:r>
          </a:p>
        </p:txBody>
      </p:sp>
      <p:sp>
        <p:nvSpPr>
          <p:cNvPr id="16" name="Espace réservé du texte 9">
            <a:extLst>
              <a:ext uri="{FF2B5EF4-FFF2-40B4-BE49-F238E27FC236}">
                <a16:creationId xmlns:a16="http://schemas.microsoft.com/office/drawing/2014/main" id="{377E5D02-A6C7-40C8-A264-E95A124C0D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1" y="1237834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05|</a:t>
            </a:r>
          </a:p>
        </p:txBody>
      </p:sp>
      <p:sp>
        <p:nvSpPr>
          <p:cNvPr id="17" name="Espace réservé du texte 9">
            <a:extLst>
              <a:ext uri="{FF2B5EF4-FFF2-40B4-BE49-F238E27FC236}">
                <a16:creationId xmlns:a16="http://schemas.microsoft.com/office/drawing/2014/main" id="{1AE4C136-AFA5-4426-90A8-916CF7618F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72000" y="1979991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06|</a:t>
            </a:r>
          </a:p>
        </p:txBody>
      </p:sp>
      <p:sp>
        <p:nvSpPr>
          <p:cNvPr id="18" name="Espace réservé du texte 9">
            <a:extLst>
              <a:ext uri="{FF2B5EF4-FFF2-40B4-BE49-F238E27FC236}">
                <a16:creationId xmlns:a16="http://schemas.microsoft.com/office/drawing/2014/main" id="{6AF0CC4E-9CA0-4D33-8527-809B516842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1999" y="2717758"/>
            <a:ext cx="1364699" cy="742157"/>
          </a:xfrm>
        </p:spPr>
        <p:txBody>
          <a:bodyPr/>
          <a:lstStyle>
            <a:lvl1pPr marL="114300" indent="0">
              <a:buNone/>
              <a:defRPr sz="4400">
                <a:latin typeface="+mj-lt"/>
              </a:defRPr>
            </a:lvl1pPr>
          </a:lstStyle>
          <a:p>
            <a:pPr lvl="0"/>
            <a:r>
              <a:rPr lang="fr-FR" dirty="0"/>
              <a:t>07|</a:t>
            </a:r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99A134C3-28D0-423A-850A-71CBB7D7DBB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33523" y="1413024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2" name="Espace réservé du texte 20">
            <a:extLst>
              <a:ext uri="{FF2B5EF4-FFF2-40B4-BE49-F238E27FC236}">
                <a16:creationId xmlns:a16="http://schemas.microsoft.com/office/drawing/2014/main" id="{1BFDB1BF-7C44-4450-A9BB-FF62CAE9EA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33523" y="2155181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3" name="Espace réservé du texte 20">
            <a:extLst>
              <a:ext uri="{FF2B5EF4-FFF2-40B4-BE49-F238E27FC236}">
                <a16:creationId xmlns:a16="http://schemas.microsoft.com/office/drawing/2014/main" id="{144D7836-15A4-46F5-AEC8-8280251BF6B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33523" y="2887215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4" name="Espace réservé du texte 20">
            <a:extLst>
              <a:ext uri="{FF2B5EF4-FFF2-40B4-BE49-F238E27FC236}">
                <a16:creationId xmlns:a16="http://schemas.microsoft.com/office/drawing/2014/main" id="{06CC383D-A400-4516-9864-B8CA2677AD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527334" y="3614330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5" name="Espace réservé du texte 20">
            <a:extLst>
              <a:ext uri="{FF2B5EF4-FFF2-40B4-BE49-F238E27FC236}">
                <a16:creationId xmlns:a16="http://schemas.microsoft.com/office/drawing/2014/main" id="{02483ED1-A3AB-4A07-9038-E83B8F5259E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87904" y="1407291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6" name="Espace réservé du texte 20">
            <a:extLst>
              <a:ext uri="{FF2B5EF4-FFF2-40B4-BE49-F238E27FC236}">
                <a16:creationId xmlns:a16="http://schemas.microsoft.com/office/drawing/2014/main" id="{D0C6B67D-D99B-4650-8476-50A127603F2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87904" y="2149448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  <p:sp>
        <p:nvSpPr>
          <p:cNvPr id="27" name="Espace réservé du texte 20">
            <a:extLst>
              <a:ext uri="{FF2B5EF4-FFF2-40B4-BE49-F238E27FC236}">
                <a16:creationId xmlns:a16="http://schemas.microsoft.com/office/drawing/2014/main" id="{B38AF3B3-DDF8-45B0-87C8-28831FB19C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787904" y="2881482"/>
            <a:ext cx="2895602" cy="572700"/>
          </a:xfrm>
        </p:spPr>
        <p:txBody>
          <a:bodyPr/>
          <a:lstStyle>
            <a:lvl1pPr marL="114300" indent="0">
              <a:buNone/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24646898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FBBD2D-C152-40D9-9FFE-ECF9AD3E89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1700" y="2136449"/>
            <a:ext cx="6455806" cy="1008001"/>
          </a:xfrm>
        </p:spPr>
        <p:txBody>
          <a:bodyPr/>
          <a:lstStyle>
            <a:lvl1pPr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SECTION TITLE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C4CFE94-A731-453E-8E01-5DDA3F6B04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 |  DVIC |  Internal  |  Management  Lecture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EF52863-9B94-4503-A2AC-11A8AC3BD9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pour une image  8">
            <a:extLst>
              <a:ext uri="{FF2B5EF4-FFF2-40B4-BE49-F238E27FC236}">
                <a16:creationId xmlns:a16="http://schemas.microsoft.com/office/drawing/2014/main" id="{72DEB674-B1AB-4715-BC1C-5D144172E2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67506" y="0"/>
            <a:ext cx="2376494" cy="51435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189C281-62E0-4BC7-83AB-B570FB4621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1700" y="3144449"/>
            <a:ext cx="4978147" cy="555879"/>
          </a:xfrm>
        </p:spPr>
        <p:txBody>
          <a:bodyPr/>
          <a:lstStyle>
            <a:lvl1pPr marL="114300" indent="0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fr-FR" dirty="0"/>
              <a:t>Section </a:t>
            </a:r>
            <a:r>
              <a:rPr lang="fr-FR" dirty="0" err="1"/>
              <a:t>Subtitle</a:t>
            </a:r>
            <a:endParaRPr lang="fr-FR" dirty="0"/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DA57251C-E3FB-4B7E-ABEE-1552C03A8D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1700" y="606750"/>
            <a:ext cx="2090147" cy="1529697"/>
          </a:xfrm>
        </p:spPr>
        <p:txBody>
          <a:bodyPr/>
          <a:lstStyle>
            <a:lvl1pPr marL="114300" indent="0">
              <a:buNone/>
              <a:defRPr sz="9600">
                <a:latin typeface="+mj-lt"/>
              </a:defRPr>
            </a:lvl1pPr>
          </a:lstStyle>
          <a:p>
            <a:pPr lvl="0"/>
            <a:r>
              <a:rPr lang="fr-FR" dirty="0">
                <a:latin typeface="+mj-lt"/>
              </a:rPr>
              <a:t>01|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9768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FBBD2D-C152-40D9-9FFE-ECF9AD3E89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4872" y="2136448"/>
            <a:ext cx="6455806" cy="1008001"/>
          </a:xfrm>
        </p:spPr>
        <p:txBody>
          <a:bodyPr/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SECTION TITLE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C4CFE94-A731-453E-8E01-5DDA3F6B04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156202" y="4534451"/>
            <a:ext cx="4978148" cy="280987"/>
          </a:xfrm>
        </p:spPr>
        <p:txBody>
          <a:bodyPr/>
          <a:lstStyle/>
          <a:p>
            <a:r>
              <a:rPr lang="en-US" dirty="0"/>
              <a:t>Presentation title  |  DVIC |  Internal  |  Management  Lecture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EF52863-9B94-4503-A2AC-11A8AC3BD9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678885" y="453963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pour une image  8">
            <a:extLst>
              <a:ext uri="{FF2B5EF4-FFF2-40B4-BE49-F238E27FC236}">
                <a16:creationId xmlns:a16="http://schemas.microsoft.com/office/drawing/2014/main" id="{72DEB674-B1AB-4715-BC1C-5D144172E2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376494" cy="51435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189C281-62E0-4BC7-83AB-B570FB4621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72531" y="3144449"/>
            <a:ext cx="4978147" cy="555879"/>
          </a:xfrm>
        </p:spPr>
        <p:txBody>
          <a:bodyPr/>
          <a:lstStyle>
            <a:lvl1pPr marL="11430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fr-FR" dirty="0"/>
              <a:t>Section </a:t>
            </a:r>
            <a:r>
              <a:rPr lang="fr-FR" dirty="0" err="1"/>
              <a:t>Subtitle</a:t>
            </a:r>
            <a:endParaRPr lang="fr-FR" dirty="0"/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DA57251C-E3FB-4B7E-ABEE-1552C03A8D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4203" y="538383"/>
            <a:ext cx="2090147" cy="1529697"/>
          </a:xfrm>
        </p:spPr>
        <p:txBody>
          <a:bodyPr/>
          <a:lstStyle>
            <a:lvl1pPr marL="114300" indent="0">
              <a:buNone/>
              <a:defRPr sz="9600">
                <a:latin typeface="+mj-lt"/>
              </a:defRPr>
            </a:lvl1pPr>
          </a:lstStyle>
          <a:p>
            <a:pPr lvl="0"/>
            <a:r>
              <a:rPr lang="fr-FR" dirty="0">
                <a:latin typeface="+mj-lt"/>
              </a:rPr>
              <a:t>02|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7588444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BB9AE1-9ADB-4398-ABFC-76BBEACCE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7593117-A326-4EB0-B359-2E46F532E1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 | Internal | DVIC | Management Lecture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E68BF87-2911-43EF-B696-FCBD0966BD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04971B27-BFCF-472C-BFEE-AB82DFCB580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16947" y="2218822"/>
            <a:ext cx="1728744" cy="168361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457200" indent="-342900">
              <a:lnSpc>
                <a:spcPct val="150000"/>
              </a:lnSpc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fr-FR" dirty="0" err="1"/>
              <a:t>Keypoint</a:t>
            </a:r>
            <a:r>
              <a:rPr lang="fr-FR" dirty="0"/>
              <a:t> 01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02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03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04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4B8363C3-082F-4210-9FCB-5988E56FCC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9356" y="1911387"/>
            <a:ext cx="1549283" cy="461547"/>
          </a:xfrm>
          <a:prstGeom prst="roundRect">
            <a:avLst>
              <a:gd name="adj" fmla="val 50000"/>
            </a:avLst>
          </a:prstGeom>
          <a:solidFill>
            <a:schemeClr val="bg1">
              <a:alpha val="93000"/>
            </a:schemeClr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11430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fr-FR" dirty="0"/>
              <a:t>Aspect 01</a:t>
            </a:r>
          </a:p>
        </p:txBody>
      </p:sp>
      <p:sp>
        <p:nvSpPr>
          <p:cNvPr id="13" name="Espace réservé du texte 11">
            <a:extLst>
              <a:ext uri="{FF2B5EF4-FFF2-40B4-BE49-F238E27FC236}">
                <a16:creationId xmlns:a16="http://schemas.microsoft.com/office/drawing/2014/main" id="{88F3165B-C4D6-4F17-8ACF-19A9BA6224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29354" y="2218822"/>
            <a:ext cx="1728744" cy="168361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457200" indent="-342900">
              <a:lnSpc>
                <a:spcPct val="150000"/>
              </a:lnSpc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fr-FR" dirty="0" err="1"/>
              <a:t>Keypoint</a:t>
            </a:r>
            <a:r>
              <a:rPr lang="fr-FR" dirty="0"/>
              <a:t> 01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02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03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04</a:t>
            </a:r>
          </a:p>
        </p:txBody>
      </p:sp>
      <p:sp>
        <p:nvSpPr>
          <p:cNvPr id="14" name="Espace réservé du texte 8">
            <a:extLst>
              <a:ext uri="{FF2B5EF4-FFF2-40B4-BE49-F238E27FC236}">
                <a16:creationId xmlns:a16="http://schemas.microsoft.com/office/drawing/2014/main" id="{D37B685B-27C5-4EB5-8816-E6B1749B98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21763" y="1911387"/>
            <a:ext cx="1549283" cy="461547"/>
          </a:xfrm>
          <a:prstGeom prst="roundRect">
            <a:avLst>
              <a:gd name="adj" fmla="val 50000"/>
            </a:avLst>
          </a:prstGeom>
          <a:solidFill>
            <a:schemeClr val="bg1">
              <a:alpha val="93000"/>
            </a:schemeClr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11430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fr-FR" dirty="0"/>
              <a:t>Aspect 02</a:t>
            </a:r>
          </a:p>
        </p:txBody>
      </p:sp>
      <p:sp>
        <p:nvSpPr>
          <p:cNvPr id="15" name="Espace réservé du texte 11">
            <a:extLst>
              <a:ext uri="{FF2B5EF4-FFF2-40B4-BE49-F238E27FC236}">
                <a16:creationId xmlns:a16="http://schemas.microsoft.com/office/drawing/2014/main" id="{4F12E22F-C43B-4B63-BB4D-4126A46E1E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41761" y="2218822"/>
            <a:ext cx="1728744" cy="168361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457200" indent="-342900">
              <a:lnSpc>
                <a:spcPct val="150000"/>
              </a:lnSpc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fr-FR" dirty="0" err="1"/>
              <a:t>Keypoint</a:t>
            </a:r>
            <a:r>
              <a:rPr lang="fr-FR" dirty="0"/>
              <a:t> 01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02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03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04</a:t>
            </a:r>
          </a:p>
        </p:txBody>
      </p:sp>
      <p:sp>
        <p:nvSpPr>
          <p:cNvPr id="16" name="Espace réservé du texte 8">
            <a:extLst>
              <a:ext uri="{FF2B5EF4-FFF2-40B4-BE49-F238E27FC236}">
                <a16:creationId xmlns:a16="http://schemas.microsoft.com/office/drawing/2014/main" id="{588B99B3-D64A-43AA-9F78-CB47773BCE8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34170" y="1911387"/>
            <a:ext cx="1549283" cy="461547"/>
          </a:xfrm>
          <a:prstGeom prst="roundRect">
            <a:avLst>
              <a:gd name="adj" fmla="val 50000"/>
            </a:avLst>
          </a:prstGeom>
          <a:solidFill>
            <a:schemeClr val="bg1">
              <a:alpha val="93000"/>
            </a:schemeClr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11430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fr-FR" dirty="0"/>
              <a:t>Aspect 03</a:t>
            </a:r>
          </a:p>
        </p:txBody>
      </p:sp>
      <p:sp>
        <p:nvSpPr>
          <p:cNvPr id="20" name="Espace réservé du texte 5">
            <a:extLst>
              <a:ext uri="{FF2B5EF4-FFF2-40B4-BE49-F238E27FC236}">
                <a16:creationId xmlns:a16="http://schemas.microsoft.com/office/drawing/2014/main" id="{E9316915-8C4B-4672-BB12-9974AA5A6B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21" name="Espace réservé du texte 5">
            <a:extLst>
              <a:ext uri="{FF2B5EF4-FFF2-40B4-BE49-F238E27FC236}">
                <a16:creationId xmlns:a16="http://schemas.microsoft.com/office/drawing/2014/main" id="{5F57D93E-1ED0-4409-91CD-7CA7F806EF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93135036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tx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2110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preserve="1">
  <p:cSld name="1_Section header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 hasCustomPrompt="1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tx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fr-FR" dirty="0"/>
              <a:t>Citation</a:t>
            </a:r>
            <a:endParaRPr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64AFB1-FB48-44FF-8E9A-17F5EAEC29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04565" y="2992650"/>
            <a:ext cx="2265213" cy="502580"/>
          </a:xfrm>
        </p:spPr>
        <p:txBody>
          <a:bodyPr/>
          <a:lstStyle>
            <a:lvl1pPr marL="114300" indent="0">
              <a:buNone/>
              <a:defRPr/>
            </a:lvl1pPr>
          </a:lstStyle>
          <a:p>
            <a:pPr lvl="0"/>
            <a:r>
              <a:rPr lang="fr-FR" dirty="0"/>
              <a:t>- </a:t>
            </a:r>
            <a:r>
              <a:rPr lang="fr-FR" dirty="0" err="1"/>
              <a:t>Author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22FFC85-C2D2-4D8C-8122-939041EADB78}"/>
              </a:ext>
            </a:extLst>
          </p:cNvPr>
          <p:cNvSpPr txBox="1"/>
          <p:nvPr/>
        </p:nvSpPr>
        <p:spPr>
          <a:xfrm>
            <a:off x="1098134" y="1786920"/>
            <a:ext cx="69477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,,                ’’</a:t>
            </a:r>
          </a:p>
        </p:txBody>
      </p:sp>
    </p:spTree>
    <p:extLst>
      <p:ext uri="{BB962C8B-B14F-4D97-AF65-F5344CB8AC3E}">
        <p14:creationId xmlns:p14="http://schemas.microsoft.com/office/powerpoint/2010/main" val="19944179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70666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279369"/>
            <a:ext cx="8520600" cy="32895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7" name="Espace réservé du pied de page 2">
            <a:extLst>
              <a:ext uri="{FF2B5EF4-FFF2-40B4-BE49-F238E27FC236}">
                <a16:creationId xmlns:a16="http://schemas.microsoft.com/office/drawing/2014/main" id="{8D7B0470-B072-4B3F-B5EA-F7C4223259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Management Lecture</a:t>
            </a:r>
          </a:p>
        </p:txBody>
      </p:sp>
      <p:sp>
        <p:nvSpPr>
          <p:cNvPr id="8" name="Espace réservé du numéro de diapositive 3">
            <a:extLst>
              <a:ext uri="{FF2B5EF4-FFF2-40B4-BE49-F238E27FC236}">
                <a16:creationId xmlns:a16="http://schemas.microsoft.com/office/drawing/2014/main" id="{85B4A59C-A445-416A-8083-EE3FBA1F2E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5">
            <a:extLst>
              <a:ext uri="{FF2B5EF4-FFF2-40B4-BE49-F238E27FC236}">
                <a16:creationId xmlns:a16="http://schemas.microsoft.com/office/drawing/2014/main" id="{76F7D4D2-1E97-4813-AF19-8685923BFE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550CC3F2-071B-4E10-AB35-601793C144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15474954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70666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279369"/>
            <a:ext cx="3999900" cy="3255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279369"/>
            <a:ext cx="3999900" cy="3255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D4DA77F5-9B88-4469-911A-225A623C3A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Management Lecture</a:t>
            </a:r>
          </a:p>
        </p:txBody>
      </p:sp>
      <p:sp>
        <p:nvSpPr>
          <p:cNvPr id="9" name="Espace réservé du numéro de diapositive 3">
            <a:extLst>
              <a:ext uri="{FF2B5EF4-FFF2-40B4-BE49-F238E27FC236}">
                <a16:creationId xmlns:a16="http://schemas.microsoft.com/office/drawing/2014/main" id="{9C25DF92-9926-4A29-8F70-3920E304F8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75A0F3BB-0B74-4DAB-A589-3A0D5DFBBFB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9C299E3D-9D4D-40BC-A499-B58F05830A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3004976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FBBD2D-C152-40D9-9FFE-ECF9AD3E89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4872" y="2136448"/>
            <a:ext cx="6455806" cy="1008001"/>
          </a:xfrm>
        </p:spPr>
        <p:txBody>
          <a:bodyPr/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SECTION TITLE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C4CFE94-A731-453E-8E01-5DDA3F6B04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156202" y="4534451"/>
            <a:ext cx="4978148" cy="280987"/>
          </a:xfrm>
        </p:spPr>
        <p:txBody>
          <a:bodyPr/>
          <a:lstStyle/>
          <a:p>
            <a:r>
              <a:rPr lang="en-US" dirty="0"/>
              <a:t>Presentation title  |  DVIC |  Internal  | Technical  Lecture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EF52863-9B94-4503-A2AC-11A8AC3BD9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678885" y="453963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pour une image  8">
            <a:extLst>
              <a:ext uri="{FF2B5EF4-FFF2-40B4-BE49-F238E27FC236}">
                <a16:creationId xmlns:a16="http://schemas.microsoft.com/office/drawing/2014/main" id="{72DEB674-B1AB-4715-BC1C-5D144172E2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376494" cy="51435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189C281-62E0-4BC7-83AB-B570FB4621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72531" y="3144449"/>
            <a:ext cx="4978147" cy="555879"/>
          </a:xfrm>
        </p:spPr>
        <p:txBody>
          <a:bodyPr/>
          <a:lstStyle>
            <a:lvl1pPr marL="11430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fr-FR" dirty="0"/>
              <a:t>Section </a:t>
            </a:r>
            <a:r>
              <a:rPr lang="fr-FR" dirty="0" err="1"/>
              <a:t>Subtitle</a:t>
            </a:r>
            <a:endParaRPr lang="fr-FR" dirty="0"/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DA57251C-E3FB-4B7E-ABEE-1552C03A8D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4203" y="538383"/>
            <a:ext cx="2090147" cy="1529697"/>
          </a:xfrm>
        </p:spPr>
        <p:txBody>
          <a:bodyPr/>
          <a:lstStyle>
            <a:lvl1pPr marL="114300" indent="0">
              <a:buNone/>
              <a:defRPr sz="9600">
                <a:latin typeface="+mj-lt"/>
              </a:defRPr>
            </a:lvl1pPr>
          </a:lstStyle>
          <a:p>
            <a:pPr lvl="0"/>
            <a:r>
              <a:rPr lang="fr-FR" dirty="0">
                <a:latin typeface="+mj-lt"/>
              </a:rPr>
              <a:t>02|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0792444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69889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" name="Espace réservé du texte 5">
            <a:extLst>
              <a:ext uri="{FF2B5EF4-FFF2-40B4-BE49-F238E27FC236}">
                <a16:creationId xmlns:a16="http://schemas.microsoft.com/office/drawing/2014/main" id="{D7EF80DC-272C-4652-B66B-439B673DB91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6" name="Espace réservé du pied de page 2">
            <a:extLst>
              <a:ext uri="{FF2B5EF4-FFF2-40B4-BE49-F238E27FC236}">
                <a16:creationId xmlns:a16="http://schemas.microsoft.com/office/drawing/2014/main" id="{A82BEBFF-361E-4ACA-B143-1D97A01422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Management Lecture</a:t>
            </a:r>
          </a:p>
        </p:txBody>
      </p:sp>
      <p:sp>
        <p:nvSpPr>
          <p:cNvPr id="7" name="Espace réservé du numéro de diapositive 3">
            <a:extLst>
              <a:ext uri="{FF2B5EF4-FFF2-40B4-BE49-F238E27FC236}">
                <a16:creationId xmlns:a16="http://schemas.microsoft.com/office/drawing/2014/main" id="{05C704D6-C09E-49D2-8F3D-1C787B3AE8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Espace réservé du texte 5">
            <a:extLst>
              <a:ext uri="{FF2B5EF4-FFF2-40B4-BE49-F238E27FC236}">
                <a16:creationId xmlns:a16="http://schemas.microsoft.com/office/drawing/2014/main" id="{E9D26DCC-B02F-4A93-AF53-B9A18319AD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3899" y="255588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88926363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03638" y="706669"/>
            <a:ext cx="2808000" cy="8144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16450" y="1521150"/>
            <a:ext cx="2808000" cy="2915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8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A69AAED-776C-46CA-89A7-F2771DE2E5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60750" y="706438"/>
            <a:ext cx="4640263" cy="3694897"/>
          </a:xfrm>
          <a:prstGeom prst="round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txBody>
          <a:bodyPr/>
          <a:lstStyle/>
          <a:p>
            <a:endParaRPr lang="fr-FR"/>
          </a:p>
        </p:txBody>
      </p:sp>
      <p:sp>
        <p:nvSpPr>
          <p:cNvPr id="9" name="Espace réservé du pied de page 2">
            <a:extLst>
              <a:ext uri="{FF2B5EF4-FFF2-40B4-BE49-F238E27FC236}">
                <a16:creationId xmlns:a16="http://schemas.microsoft.com/office/drawing/2014/main" id="{886FE7D9-F3CA-44B5-8DDF-29E79EB033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Management Lecture</a:t>
            </a:r>
          </a:p>
        </p:txBody>
      </p:sp>
      <p:sp>
        <p:nvSpPr>
          <p:cNvPr id="10" name="Espace réservé du numéro de diapositive 3">
            <a:extLst>
              <a:ext uri="{FF2B5EF4-FFF2-40B4-BE49-F238E27FC236}">
                <a16:creationId xmlns:a16="http://schemas.microsoft.com/office/drawing/2014/main" id="{FC6D7779-4A0B-4D21-A86A-874E25C972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Espace réservé du texte 5">
            <a:extLst>
              <a:ext uri="{FF2B5EF4-FFF2-40B4-BE49-F238E27FC236}">
                <a16:creationId xmlns:a16="http://schemas.microsoft.com/office/drawing/2014/main" id="{D694CD3F-89AD-4942-BC35-2025153726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3709B595-45E0-4BF1-B786-847C83FAE36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272788510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706438"/>
            <a:ext cx="6367800" cy="38345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" name="Espace réservé du pied de page 2">
            <a:extLst>
              <a:ext uri="{FF2B5EF4-FFF2-40B4-BE49-F238E27FC236}">
                <a16:creationId xmlns:a16="http://schemas.microsoft.com/office/drawing/2014/main" id="{38FF05F8-4789-49ED-95AA-3A8CE07F818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Management Lecture</a:t>
            </a:r>
          </a:p>
        </p:txBody>
      </p:sp>
      <p:sp>
        <p:nvSpPr>
          <p:cNvPr id="5" name="Espace réservé du numéro de diapositive 3">
            <a:extLst>
              <a:ext uri="{FF2B5EF4-FFF2-40B4-BE49-F238E27FC236}">
                <a16:creationId xmlns:a16="http://schemas.microsoft.com/office/drawing/2014/main" id="{F96F0524-92FA-42B1-8164-ECC36DC18A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5B39D405-513B-4283-9CC6-54ED015D204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7" name="Espace réservé du texte 5">
            <a:extLst>
              <a:ext uri="{FF2B5EF4-FFF2-40B4-BE49-F238E27FC236}">
                <a16:creationId xmlns:a16="http://schemas.microsoft.com/office/drawing/2014/main" id="{D4B47951-2A9E-4206-9B6D-423EF40999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899" y="255588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27976198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" name="Espace réservé du pied de page 2">
            <a:extLst>
              <a:ext uri="{FF2B5EF4-FFF2-40B4-BE49-F238E27FC236}">
                <a16:creationId xmlns:a16="http://schemas.microsoft.com/office/drawing/2014/main" id="{CEA1F13C-6DF9-4FB4-9134-2B25F6C478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Management Lecture</a:t>
            </a:r>
          </a:p>
        </p:txBody>
      </p:sp>
      <p:sp>
        <p:nvSpPr>
          <p:cNvPr id="8" name="Espace réservé du numéro de diapositive 3">
            <a:extLst>
              <a:ext uri="{FF2B5EF4-FFF2-40B4-BE49-F238E27FC236}">
                <a16:creationId xmlns:a16="http://schemas.microsoft.com/office/drawing/2014/main" id="{5C18A194-6D02-4417-BA06-F2777F5098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5">
            <a:extLst>
              <a:ext uri="{FF2B5EF4-FFF2-40B4-BE49-F238E27FC236}">
                <a16:creationId xmlns:a16="http://schemas.microsoft.com/office/drawing/2014/main" id="{678FFA7A-0BD0-4FD9-861A-3F25EAC811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0" name="Espace réservé du texte 5">
            <a:extLst>
              <a:ext uri="{FF2B5EF4-FFF2-40B4-BE49-F238E27FC236}">
                <a16:creationId xmlns:a16="http://schemas.microsoft.com/office/drawing/2014/main" id="{D5DEE842-21A8-4997-A3F6-55C9B16CDA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899" y="255588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11744136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preserve="1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" name="Espace réservé du pied de page 2">
            <a:extLst>
              <a:ext uri="{FF2B5EF4-FFF2-40B4-BE49-F238E27FC236}">
                <a16:creationId xmlns:a16="http://schemas.microsoft.com/office/drawing/2014/main" id="{CF65F214-727C-4140-997D-62910DC38F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Management Lecture</a:t>
            </a:r>
          </a:p>
        </p:txBody>
      </p:sp>
      <p:sp>
        <p:nvSpPr>
          <p:cNvPr id="6" name="Espace réservé du numéro de diapositive 3">
            <a:extLst>
              <a:ext uri="{FF2B5EF4-FFF2-40B4-BE49-F238E27FC236}">
                <a16:creationId xmlns:a16="http://schemas.microsoft.com/office/drawing/2014/main" id="{54158B17-E0A9-4026-939F-30DAC20EC8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5">
            <a:extLst>
              <a:ext uri="{FF2B5EF4-FFF2-40B4-BE49-F238E27FC236}">
                <a16:creationId xmlns:a16="http://schemas.microsoft.com/office/drawing/2014/main" id="{38A4896A-28BA-4862-B447-90CD9EBCE9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1170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8" name="Espace réservé du texte 5">
            <a:extLst>
              <a:ext uri="{FF2B5EF4-FFF2-40B4-BE49-F238E27FC236}">
                <a16:creationId xmlns:a16="http://schemas.microsoft.com/office/drawing/2014/main" id="{F096988B-964E-4573-A3F2-163CDB439B0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899" y="255588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219462284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 hasCustomPrompt="1"/>
          </p:nvPr>
        </p:nvSpPr>
        <p:spPr>
          <a:xfrm>
            <a:off x="719999" y="1443717"/>
            <a:ext cx="6047507" cy="14362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solidFill>
                  <a:schemeClr val="accent1"/>
                </a:solidFill>
                <a:latin typeface="+mj-l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endParaRPr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21991B-DB12-4AB8-ADB5-60EF109358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9999" y="3363784"/>
            <a:ext cx="3851275" cy="854075"/>
          </a:xfrm>
        </p:spPr>
        <p:txBody>
          <a:bodyPr/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Name</a:t>
            </a:r>
            <a:r>
              <a:rPr lang="en-US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 SURNAME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PhD - </a:t>
            </a:r>
            <a:r>
              <a:rPr lang="en-US" b="1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Title of the Thesis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name.surname</a:t>
            </a:r>
            <a:r>
              <a:rPr lang="en-US" b="1" dirty="0">
                <a:solidFill>
                  <a:srgbClr val="666666"/>
                </a:solidFill>
                <a:latin typeface="Roboto Light"/>
                <a:ea typeface="Roboto Light"/>
                <a:cs typeface="Roboto Light"/>
                <a:sym typeface="Roboto Light"/>
              </a:rPr>
              <a:t>@devinci.fr</a:t>
            </a:r>
          </a:p>
        </p:txBody>
      </p:sp>
      <p:pic>
        <p:nvPicPr>
          <p:cNvPr id="13" name="Google Shape;58;p13">
            <a:extLst>
              <a:ext uri="{FF2B5EF4-FFF2-40B4-BE49-F238E27FC236}">
                <a16:creationId xmlns:a16="http://schemas.microsoft.com/office/drawing/2014/main" id="{E33AF694-FAC1-4FC7-A476-A8EC542B92A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99521" y="4269592"/>
            <a:ext cx="1394425" cy="49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59;p13">
            <a:extLst>
              <a:ext uri="{FF2B5EF4-FFF2-40B4-BE49-F238E27FC236}">
                <a16:creationId xmlns:a16="http://schemas.microsoft.com/office/drawing/2014/main" id="{239A7711-6735-45B3-BB2D-CBBEBC4A09A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9421" y="4273430"/>
            <a:ext cx="1558325" cy="489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60;p13">
            <a:extLst>
              <a:ext uri="{FF2B5EF4-FFF2-40B4-BE49-F238E27FC236}">
                <a16:creationId xmlns:a16="http://schemas.microsoft.com/office/drawing/2014/main" id="{BFD43557-DDFB-473A-9777-62D7327F7A5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4402" y="4269586"/>
            <a:ext cx="1558325" cy="497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61;p13">
            <a:extLst>
              <a:ext uri="{FF2B5EF4-FFF2-40B4-BE49-F238E27FC236}">
                <a16:creationId xmlns:a16="http://schemas.microsoft.com/office/drawing/2014/main" id="{F5633426-B184-4622-9B73-8E0C9AC3A58D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999" y="4295968"/>
            <a:ext cx="627600" cy="4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4446339A-3806-4674-8A55-1595C8A115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9999" y="2931660"/>
            <a:ext cx="4579937" cy="286597"/>
          </a:xfrm>
        </p:spPr>
        <p:txBody>
          <a:bodyPr anchor="ctr" anchorCtr="0"/>
          <a:lstStyle>
            <a:lvl1pPr marL="114300" indent="0">
              <a:spcBef>
                <a:spcPts val="300"/>
              </a:spcBef>
              <a:buNone/>
              <a:defRPr>
                <a:solidFill>
                  <a:schemeClr val="tx1"/>
                </a:solidFill>
              </a:defRPr>
            </a:lvl1pPr>
            <a:lvl2pPr>
              <a:spcBef>
                <a:spcPts val="300"/>
              </a:spcBef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de-DE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37024862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9393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BB9AE1-9ADB-4398-ABFC-76BBEACCE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7593117-A326-4EB0-B359-2E46F532E1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 | Internal | DVIC | Technical Lecture</a:t>
            </a:r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E68BF87-2911-43EF-B696-FCBD0966BD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04971B27-BFCF-472C-BFEE-AB82DFCB580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16947" y="2218822"/>
            <a:ext cx="1728744" cy="168361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457200" indent="-342900">
              <a:lnSpc>
                <a:spcPct val="150000"/>
              </a:lnSpc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fr-FR" dirty="0" err="1"/>
              <a:t>Keypoint</a:t>
            </a:r>
            <a:r>
              <a:rPr lang="fr-FR" dirty="0"/>
              <a:t> 01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02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03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04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4B8363C3-082F-4210-9FCB-5988E56FCC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9356" y="1911387"/>
            <a:ext cx="1549283" cy="461547"/>
          </a:xfrm>
          <a:prstGeom prst="roundRect">
            <a:avLst>
              <a:gd name="adj" fmla="val 50000"/>
            </a:avLst>
          </a:prstGeom>
          <a:solidFill>
            <a:schemeClr val="bg1">
              <a:alpha val="93000"/>
            </a:schemeClr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11430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fr-FR" dirty="0"/>
              <a:t>Aspect 01</a:t>
            </a:r>
          </a:p>
        </p:txBody>
      </p:sp>
      <p:sp>
        <p:nvSpPr>
          <p:cNvPr id="13" name="Espace réservé du texte 11">
            <a:extLst>
              <a:ext uri="{FF2B5EF4-FFF2-40B4-BE49-F238E27FC236}">
                <a16:creationId xmlns:a16="http://schemas.microsoft.com/office/drawing/2014/main" id="{88F3165B-C4D6-4F17-8ACF-19A9BA6224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29354" y="2218822"/>
            <a:ext cx="1728744" cy="168361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457200" indent="-342900">
              <a:lnSpc>
                <a:spcPct val="150000"/>
              </a:lnSpc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fr-FR" dirty="0" err="1"/>
              <a:t>Keypoint</a:t>
            </a:r>
            <a:r>
              <a:rPr lang="fr-FR" dirty="0"/>
              <a:t> 01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02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03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04</a:t>
            </a:r>
          </a:p>
        </p:txBody>
      </p:sp>
      <p:sp>
        <p:nvSpPr>
          <p:cNvPr id="14" name="Espace réservé du texte 8">
            <a:extLst>
              <a:ext uri="{FF2B5EF4-FFF2-40B4-BE49-F238E27FC236}">
                <a16:creationId xmlns:a16="http://schemas.microsoft.com/office/drawing/2014/main" id="{D37B685B-27C5-4EB5-8816-E6B1749B98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21763" y="1911387"/>
            <a:ext cx="1549283" cy="461547"/>
          </a:xfrm>
          <a:prstGeom prst="roundRect">
            <a:avLst>
              <a:gd name="adj" fmla="val 50000"/>
            </a:avLst>
          </a:prstGeom>
          <a:solidFill>
            <a:schemeClr val="bg1">
              <a:alpha val="93000"/>
            </a:schemeClr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11430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fr-FR" dirty="0"/>
              <a:t>Aspect 02</a:t>
            </a:r>
          </a:p>
        </p:txBody>
      </p:sp>
      <p:sp>
        <p:nvSpPr>
          <p:cNvPr id="15" name="Espace réservé du texte 11">
            <a:extLst>
              <a:ext uri="{FF2B5EF4-FFF2-40B4-BE49-F238E27FC236}">
                <a16:creationId xmlns:a16="http://schemas.microsoft.com/office/drawing/2014/main" id="{4F12E22F-C43B-4B63-BB4D-4126A46E1E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41761" y="2218822"/>
            <a:ext cx="1728744" cy="168361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457200" indent="-342900">
              <a:lnSpc>
                <a:spcPct val="150000"/>
              </a:lnSpc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fr-FR" dirty="0" err="1"/>
              <a:t>Keypoint</a:t>
            </a:r>
            <a:r>
              <a:rPr lang="fr-FR" dirty="0"/>
              <a:t> 01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02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03</a:t>
            </a:r>
          </a:p>
          <a:p>
            <a:pPr lvl="0"/>
            <a:r>
              <a:rPr lang="fr-FR" dirty="0" err="1"/>
              <a:t>Keypoint</a:t>
            </a:r>
            <a:r>
              <a:rPr lang="fr-FR" dirty="0"/>
              <a:t> 04</a:t>
            </a:r>
          </a:p>
        </p:txBody>
      </p:sp>
      <p:sp>
        <p:nvSpPr>
          <p:cNvPr id="16" name="Espace réservé du texte 8">
            <a:extLst>
              <a:ext uri="{FF2B5EF4-FFF2-40B4-BE49-F238E27FC236}">
                <a16:creationId xmlns:a16="http://schemas.microsoft.com/office/drawing/2014/main" id="{588B99B3-D64A-43AA-9F78-CB47773BCE8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34170" y="1911387"/>
            <a:ext cx="1549283" cy="461547"/>
          </a:xfrm>
          <a:prstGeom prst="roundRect">
            <a:avLst>
              <a:gd name="adj" fmla="val 50000"/>
            </a:avLst>
          </a:prstGeom>
          <a:solidFill>
            <a:schemeClr val="bg1">
              <a:alpha val="93000"/>
            </a:schemeClr>
          </a:solidFill>
          <a:ln w="38100">
            <a:solidFill>
              <a:schemeClr val="tx1"/>
            </a:solidFill>
          </a:ln>
        </p:spPr>
        <p:txBody>
          <a:bodyPr anchor="ctr"/>
          <a:lstStyle>
            <a:lvl1pPr marL="114300" indent="0">
              <a:buNone/>
              <a:defRPr sz="1800">
                <a:latin typeface="+mj-lt"/>
              </a:defRPr>
            </a:lvl1pPr>
          </a:lstStyle>
          <a:p>
            <a:pPr lvl="0"/>
            <a:r>
              <a:rPr lang="fr-FR" dirty="0"/>
              <a:t>Aspect 03</a:t>
            </a:r>
          </a:p>
        </p:txBody>
      </p:sp>
      <p:sp>
        <p:nvSpPr>
          <p:cNvPr id="17" name="Espace réservé du texte 5">
            <a:extLst>
              <a:ext uri="{FF2B5EF4-FFF2-40B4-BE49-F238E27FC236}">
                <a16:creationId xmlns:a16="http://schemas.microsoft.com/office/drawing/2014/main" id="{B67E04DA-028C-4764-8D69-8B36174741E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8" name="Espace réservé du texte 5">
            <a:extLst>
              <a:ext uri="{FF2B5EF4-FFF2-40B4-BE49-F238E27FC236}">
                <a16:creationId xmlns:a16="http://schemas.microsoft.com/office/drawing/2014/main" id="{0D9DABBC-4585-4EA4-B01E-B1591A2588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3461831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Titre de section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tx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fr-FR"/>
              <a:t>Modifiez le style du titre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2137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preserve="1">
  <p:cSld name="1_Section header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 hasCustomPrompt="1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tx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fr-FR" dirty="0"/>
              <a:t>Citation</a:t>
            </a:r>
            <a:endParaRPr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964AFB1-FB48-44FF-8E9A-17F5EAEC29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04565" y="2992650"/>
            <a:ext cx="2265213" cy="502580"/>
          </a:xfrm>
        </p:spPr>
        <p:txBody>
          <a:bodyPr/>
          <a:lstStyle>
            <a:lvl1pPr marL="114300" indent="0">
              <a:buNone/>
              <a:defRPr/>
            </a:lvl1pPr>
          </a:lstStyle>
          <a:p>
            <a:pPr lvl="0"/>
            <a:r>
              <a:rPr lang="fr-FR" dirty="0"/>
              <a:t>- </a:t>
            </a:r>
            <a:r>
              <a:rPr lang="fr-FR" dirty="0" err="1"/>
              <a:t>Author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22FFC85-C2D2-4D8C-8122-939041EADB78}"/>
              </a:ext>
            </a:extLst>
          </p:cNvPr>
          <p:cNvSpPr txBox="1"/>
          <p:nvPr/>
        </p:nvSpPr>
        <p:spPr>
          <a:xfrm>
            <a:off x="1098134" y="1786920"/>
            <a:ext cx="69477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,,                ’’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B89C099-AE4C-47B8-8FFE-9A6F56F14271}"/>
              </a:ext>
            </a:extLst>
          </p:cNvPr>
          <p:cNvSpPr txBox="1"/>
          <p:nvPr/>
        </p:nvSpPr>
        <p:spPr>
          <a:xfrm>
            <a:off x="1098134" y="1786920"/>
            <a:ext cx="69477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96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,,                ’’</a:t>
            </a:r>
          </a:p>
        </p:txBody>
      </p:sp>
    </p:spTree>
    <p:extLst>
      <p:ext uri="{BB962C8B-B14F-4D97-AF65-F5344CB8AC3E}">
        <p14:creationId xmlns:p14="http://schemas.microsoft.com/office/powerpoint/2010/main" val="4293844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70666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/>
              <a:t>Modifiez le style du titre</a:t>
            </a:r>
            <a:endParaRPr dirty="0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279369"/>
            <a:ext cx="8520600" cy="32895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Espace réservé du pied de page 2">
            <a:extLst>
              <a:ext uri="{FF2B5EF4-FFF2-40B4-BE49-F238E27FC236}">
                <a16:creationId xmlns:a16="http://schemas.microsoft.com/office/drawing/2014/main" id="{8D7B0470-B072-4B3F-B5EA-F7C4223259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Technical Lecture</a:t>
            </a:r>
          </a:p>
        </p:txBody>
      </p:sp>
      <p:sp>
        <p:nvSpPr>
          <p:cNvPr id="8" name="Espace réservé du numéro de diapositive 3">
            <a:extLst>
              <a:ext uri="{FF2B5EF4-FFF2-40B4-BE49-F238E27FC236}">
                <a16:creationId xmlns:a16="http://schemas.microsoft.com/office/drawing/2014/main" id="{85B4A59C-A445-416A-8083-EE3FBA1F2E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5">
            <a:extLst>
              <a:ext uri="{FF2B5EF4-FFF2-40B4-BE49-F238E27FC236}">
                <a16:creationId xmlns:a16="http://schemas.microsoft.com/office/drawing/2014/main" id="{461C0572-5B9E-4F52-A211-AC32A98BC6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0" name="Espace réservé du texte 5">
            <a:extLst>
              <a:ext uri="{FF2B5EF4-FFF2-40B4-BE49-F238E27FC236}">
                <a16:creationId xmlns:a16="http://schemas.microsoft.com/office/drawing/2014/main" id="{C9492581-D5F0-43A5-8A7D-19E6859F675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3996630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70666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279369"/>
            <a:ext cx="3999900" cy="3255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279369"/>
            <a:ext cx="3999900" cy="3255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u pied de page 2">
            <a:extLst>
              <a:ext uri="{FF2B5EF4-FFF2-40B4-BE49-F238E27FC236}">
                <a16:creationId xmlns:a16="http://schemas.microsoft.com/office/drawing/2014/main" id="{D4DA77F5-9B88-4469-911A-225A623C3A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3900" y="4534451"/>
            <a:ext cx="7410450" cy="280987"/>
          </a:xfrm>
        </p:spPr>
        <p:txBody>
          <a:bodyPr/>
          <a:lstStyle/>
          <a:p>
            <a:r>
              <a:rPr lang="en-US" dirty="0"/>
              <a:t>Presentation Title | Internal | DVIC | Technical Lecture</a:t>
            </a:r>
          </a:p>
        </p:txBody>
      </p:sp>
      <p:sp>
        <p:nvSpPr>
          <p:cNvPr id="9" name="Espace réservé du numéro de diapositive 3">
            <a:extLst>
              <a:ext uri="{FF2B5EF4-FFF2-40B4-BE49-F238E27FC236}">
                <a16:creationId xmlns:a16="http://schemas.microsoft.com/office/drawing/2014/main" id="{9C25DF92-9926-4A29-8F70-3920E304F8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11700" y="4534451"/>
            <a:ext cx="412199" cy="280987"/>
          </a:xfrm>
        </p:spPr>
        <p:txBody>
          <a:bodyPr/>
          <a:lstStyle/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4" name="Espace réservé du texte 5">
            <a:extLst>
              <a:ext uri="{FF2B5EF4-FFF2-40B4-BE49-F238E27FC236}">
                <a16:creationId xmlns:a16="http://schemas.microsoft.com/office/drawing/2014/main" id="{E1F88776-3AA1-4F35-A817-0E02D1FBD7C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6450" y="255819"/>
            <a:ext cx="730887" cy="450850"/>
          </a:xfrm>
        </p:spPr>
        <p:txBody>
          <a:bodyPr/>
          <a:lstStyle>
            <a:lvl1pPr marL="11430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fr-FR" dirty="0"/>
              <a:t>01|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F30BD5A9-43B4-4D7E-9844-26FE354223B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8649" y="255819"/>
            <a:ext cx="2187723" cy="450850"/>
          </a:xfrm>
        </p:spPr>
        <p:txBody>
          <a:bodyPr/>
          <a:lstStyle>
            <a:lvl1pPr marL="114300" indent="0">
              <a:buNone/>
              <a:defRPr sz="2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SECTION NAME</a:t>
            </a:r>
          </a:p>
        </p:txBody>
      </p:sp>
    </p:spTree>
    <p:extLst>
      <p:ext uri="{BB962C8B-B14F-4D97-AF65-F5344CB8AC3E}">
        <p14:creationId xmlns:p14="http://schemas.microsoft.com/office/powerpoint/2010/main" val="774981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19" Type="http://schemas.openxmlformats.org/officeDocument/2006/relationships/image" Target="../media/image2.svg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0.xml"/><Relationship Id="rId19" Type="http://schemas.openxmlformats.org/officeDocument/2006/relationships/image" Target="../media/image2.svg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70666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384419"/>
            <a:ext cx="8520600" cy="2939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A318FB8B-50CC-4383-B1A0-F7ECD42EF30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050672" y="4002434"/>
            <a:ext cx="913331" cy="913331"/>
          </a:xfrm>
          <a:prstGeom prst="rect">
            <a:avLst/>
          </a:prstGeom>
        </p:spPr>
      </p:pic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4D0A3B80-9DA5-4D28-B5B6-8D9F7644F0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4534451"/>
            <a:ext cx="7410450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Presentation title  |  DVIC |  Internal  |  Design  Lecture </a:t>
            </a:r>
            <a:endParaRPr lang="en-US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CEC9D853-2244-464B-A033-78A0262DD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1700" y="4534451"/>
            <a:ext cx="412199" cy="280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AED44788-8805-4E87-B8F8-0426DC40222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8050672" y="4002434"/>
            <a:ext cx="913331" cy="91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69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ln>
            <a:noFill/>
          </a:ln>
          <a:solidFill>
            <a:schemeClr val="tx1"/>
          </a:solidFill>
          <a:latin typeface="+mj-lt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tx1"/>
          </a:solidFill>
          <a:latin typeface="+mn-lt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70666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384419"/>
            <a:ext cx="8520600" cy="2939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A318FB8B-50CC-4383-B1A0-F7ECD42EF30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8050672" y="4002434"/>
            <a:ext cx="913331" cy="913331"/>
          </a:xfrm>
          <a:prstGeom prst="rect">
            <a:avLst/>
          </a:prstGeom>
        </p:spPr>
      </p:pic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4D0A3B80-9DA5-4D28-B5B6-8D9F7644F0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4534451"/>
            <a:ext cx="7410450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  |  DVIC |  Internal  |  Design  Lecture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CEC9D853-2244-464B-A033-78A0262DD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1700" y="4534451"/>
            <a:ext cx="412199" cy="280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9974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ln>
            <a:noFill/>
          </a:ln>
          <a:solidFill>
            <a:schemeClr val="tx1"/>
          </a:solidFill>
          <a:latin typeface="+mj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tx1"/>
          </a:solidFill>
          <a:latin typeface="+mn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70666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384419"/>
            <a:ext cx="8520600" cy="2939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pic>
        <p:nvPicPr>
          <p:cNvPr id="9" name="Graphique 8">
            <a:extLst>
              <a:ext uri="{FF2B5EF4-FFF2-40B4-BE49-F238E27FC236}">
                <a16:creationId xmlns:a16="http://schemas.microsoft.com/office/drawing/2014/main" id="{A318FB8B-50CC-4383-B1A0-F7ECD42EF30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8050672" y="4002434"/>
            <a:ext cx="913331" cy="913331"/>
          </a:xfrm>
          <a:prstGeom prst="rect">
            <a:avLst/>
          </a:prstGeom>
        </p:spPr>
      </p:pic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4D0A3B80-9DA5-4D28-B5B6-8D9F7644F0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4534451"/>
            <a:ext cx="7410450" cy="28098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  |  DVIC |  Internal  |  Management  Lecture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CEC9D853-2244-464B-A033-78A0262DD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1700" y="4534451"/>
            <a:ext cx="412199" cy="280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644EB595-0A1B-42A2-9F4D-E4BA0D3AE8C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9294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19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ln>
            <a:noFill/>
          </a:ln>
          <a:solidFill>
            <a:schemeClr val="tx1"/>
          </a:solidFill>
          <a:latin typeface="+mj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tx1"/>
          </a:solidFill>
          <a:latin typeface="+mn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E3D9DC-3489-47BD-A3AF-F3C83B2562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Mechanics &amp; Manufacturing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4AC0FEE-7BC6-49CD-97E7-B391D9FC57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- La Fabrication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9C0C49AC-9C60-4118-8AA1-1FDF7F8240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D2FAE80-0E20-42DD-897F-C62AB97965B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Lecture 03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5282DC49-8D49-477D-A866-3585AE06F9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9370" y="3457462"/>
            <a:ext cx="5058561" cy="914400"/>
          </a:xfrm>
        </p:spPr>
        <p:txBody>
          <a:bodyPr/>
          <a:lstStyle/>
          <a:p>
            <a:r>
              <a:rPr lang="fr-FR" dirty="0"/>
              <a:t>Zacharie </a:t>
            </a:r>
            <a:r>
              <a:rPr lang="fr-FR" b="1" dirty="0"/>
              <a:t>GUILLAUME</a:t>
            </a:r>
          </a:p>
          <a:p>
            <a:r>
              <a:rPr lang="fr-FR" b="1" dirty="0"/>
              <a:t>Teacher Assistant </a:t>
            </a:r>
            <a:r>
              <a:rPr lang="fr-FR" dirty="0"/>
              <a:t>– Mechanics &amp; Manufacturing</a:t>
            </a:r>
          </a:p>
          <a:p>
            <a:r>
              <a:rPr lang="fr-FR" dirty="0"/>
              <a:t>zacharie.guillaume@outlook.fr 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470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2C7D02-74D6-4335-AED8-79865FBD0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1.3 Matériel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F59A70-DF19-4EF1-B6AC-C76A40ACB7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dirty="0">
                <a:latin typeface="+mj-lt"/>
              </a:rPr>
              <a:t>Matériel de dessin</a:t>
            </a:r>
          </a:p>
          <a:p>
            <a:pPr marL="152400" indent="0">
              <a:buNone/>
            </a:pPr>
            <a:endParaRPr lang="fr-FR" dirty="0"/>
          </a:p>
          <a:p>
            <a:pPr marL="152400" indent="0">
              <a:buNone/>
            </a:pPr>
            <a:r>
              <a:rPr lang="fr-FR" dirty="0"/>
              <a:t>Le même que précédemment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EA0409C1-0EEB-4C84-8F6A-A68192F007D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8129" r="8129"/>
          <a:stretch>
            <a:fillRect/>
          </a:stretch>
        </p:blipFill>
        <p:spPr/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687112E-5471-4C14-9B97-DECAB77451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F5519D9A-CFC1-4469-971D-BCF199E791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4089361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1.3 Matériel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Logiciel de CAO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1081258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1.3 Matériel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Slicer pour imprimantes</a:t>
            </a:r>
          </a:p>
          <a:p>
            <a:pPr marL="152400" indent="0" algn="ctr">
              <a:buNone/>
            </a:pPr>
            <a:endParaRPr lang="fr-FR" b="1" dirty="0"/>
          </a:p>
          <a:p>
            <a:pPr marL="152400" indent="0" algn="ctr">
              <a:buNone/>
            </a:pPr>
            <a:r>
              <a:rPr lang="fr-FR" dirty="0"/>
              <a:t>Ou interface machine </a:t>
            </a:r>
            <a:r>
              <a:rPr lang="fr-FR" dirty="0" err="1"/>
              <a:t>gcode</a:t>
            </a:r>
            <a:endParaRPr lang="fr-FR" dirty="0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2657621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5CF5C8-21A4-42D7-9647-3AD2BBC2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1.4 Définitions</a:t>
            </a:r>
          </a:p>
        </p:txBody>
      </p:sp>
    </p:spTree>
    <p:extLst>
      <p:ext uri="{BB962C8B-B14F-4D97-AF65-F5344CB8AC3E}">
        <p14:creationId xmlns:p14="http://schemas.microsoft.com/office/powerpoint/2010/main" val="2992965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1.4 Définitions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Intérêt de s’y connaitre en fabrication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1188652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1.4 Définitions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Communiquer avec les prestataires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3035331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1.4 Définitions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Un meilleur suivi de projet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1767788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5088A6-5BC4-4314-B24C-E6B457703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dirty="0"/>
              <a:t>Spécification Géométrique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F801C23-3BBF-457B-8D18-4CEBFBAB59D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D2E7E76-27EE-4127-B142-9EDCD98D6ED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4844" y="3588095"/>
            <a:ext cx="3685834" cy="1008001"/>
          </a:xfrm>
        </p:spPr>
        <p:txBody>
          <a:bodyPr/>
          <a:lstStyle/>
          <a:p>
            <a:r>
              <a:rPr lang="fr-FR" dirty="0"/>
              <a:t>Communiquer avec son maître d’œuvre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4AEEDDC-2549-4988-9BD7-883B8C935E8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</p:spTree>
    <p:extLst>
      <p:ext uri="{BB962C8B-B14F-4D97-AF65-F5344CB8AC3E}">
        <p14:creationId xmlns:p14="http://schemas.microsoft.com/office/powerpoint/2010/main" val="3452932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F7A4BC-51FB-41D2-9ADB-2165B24D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1"/>
                </a:solidFill>
              </a:rPr>
              <a:t>2. </a:t>
            </a:r>
            <a:r>
              <a:rPr lang="fr-FR" dirty="0"/>
              <a:t>Spécification Géométrique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751E47-64E2-4942-806F-5B03927C41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2.1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92D11EB-EE5B-4258-BF3A-57D0FBC1B2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2.2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2BEB6BC-6B9A-4757-929C-3BC2F30DEAE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2.3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D5E53E37-A927-412F-BD96-ED7944CCA7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2.4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842B8D9-A8CA-4165-B057-4AC1CA9BEF7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2.5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0237A197-FF9D-45A1-A235-F59EB3B882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fr-FR" dirty="0"/>
              <a:t>2.6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CE2CA2C-0611-4B71-B55C-59E362D485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533522" y="1413024"/>
            <a:ext cx="3170907" cy="572700"/>
          </a:xfrm>
        </p:spPr>
        <p:txBody>
          <a:bodyPr/>
          <a:lstStyle/>
          <a:p>
            <a:r>
              <a:rPr lang="fr-FR" sz="2000" dirty="0">
                <a:solidFill>
                  <a:schemeClr val="tx1"/>
                </a:solidFill>
                <a:latin typeface="+mn-lt"/>
              </a:rPr>
              <a:t>Cotation &amp; ajustement</a:t>
            </a:r>
            <a:endParaRPr lang="fr-FR" sz="1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EAA1D61C-778B-4774-8236-1AFC31461C8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 sz="2000" dirty="0">
                <a:solidFill>
                  <a:schemeClr val="tx1"/>
                </a:solidFill>
                <a:latin typeface="+mn-lt"/>
              </a:rPr>
              <a:t>Tolérance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9E13AC06-64EE-430E-BF4B-0167CFB7A07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sz="2000" dirty="0">
                <a:solidFill>
                  <a:schemeClr val="tx1"/>
                </a:solidFill>
                <a:latin typeface="+mn-lt"/>
              </a:rPr>
              <a:t>Etat de surface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8B2A97AC-E82C-4570-B30E-9E70F460B48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27334" y="3614330"/>
            <a:ext cx="3386788" cy="572700"/>
          </a:xfrm>
        </p:spPr>
        <p:txBody>
          <a:bodyPr/>
          <a:lstStyle/>
          <a:p>
            <a:r>
              <a:rPr lang="fr-FR" sz="2000" dirty="0">
                <a:solidFill>
                  <a:schemeClr val="tx1"/>
                </a:solidFill>
                <a:latin typeface="+mn-lt"/>
              </a:rPr>
              <a:t>Obtention de pièces brutes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8B864AB9-A8A6-4CF9-A010-85A642D290E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87903" y="1407291"/>
            <a:ext cx="3094839" cy="572700"/>
          </a:xfrm>
        </p:spPr>
        <p:txBody>
          <a:bodyPr/>
          <a:lstStyle/>
          <a:p>
            <a:r>
              <a:rPr lang="fr-FR" sz="2000" dirty="0">
                <a:solidFill>
                  <a:schemeClr val="tx1"/>
                </a:solidFill>
                <a:latin typeface="+mn-lt"/>
              </a:rPr>
              <a:t>Fabrication soustractive</a:t>
            </a:r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0ECE3540-5ADC-4B3B-AA35-074C93E1728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787903" y="2149448"/>
            <a:ext cx="3154297" cy="572700"/>
          </a:xfrm>
        </p:spPr>
        <p:txBody>
          <a:bodyPr/>
          <a:lstStyle/>
          <a:p>
            <a:r>
              <a:rPr lang="fr-FR" sz="2000" dirty="0">
                <a:solidFill>
                  <a:schemeClr val="tx1"/>
                </a:solidFill>
                <a:latin typeface="+mn-lt"/>
              </a:rPr>
              <a:t>Fabrication additive</a:t>
            </a:r>
          </a:p>
        </p:txBody>
      </p:sp>
    </p:spTree>
    <p:extLst>
      <p:ext uri="{BB962C8B-B14F-4D97-AF65-F5344CB8AC3E}">
        <p14:creationId xmlns:p14="http://schemas.microsoft.com/office/powerpoint/2010/main" val="1991754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E85B4B-D770-4D6B-8DFB-CC65E2468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2.1 Cotation &amp; ajustement</a:t>
            </a:r>
          </a:p>
        </p:txBody>
      </p:sp>
    </p:spTree>
    <p:extLst>
      <p:ext uri="{BB962C8B-B14F-4D97-AF65-F5344CB8AC3E}">
        <p14:creationId xmlns:p14="http://schemas.microsoft.com/office/powerpoint/2010/main" val="3059113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BAC55-2D4A-42E0-B82A-0CC0EECBF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 du cours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2162B91-D295-4D9D-84B4-367B99FFC2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01|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0001DAC-9646-4E50-A9B4-F1738C142A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D2FABC-A4A8-4E7D-969B-245BC5B2C8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85DB87F6-2BD8-4F4E-B736-4A6F7DAC89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04|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061D22F-C2C1-4C3C-8F72-7081F37F8BC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Intro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E76E9601-8EAD-47EB-856C-A9B00048922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533523" y="2155181"/>
            <a:ext cx="6544728" cy="57270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5C282F8A-3CA1-4506-AB0E-C8651B093F0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533522" y="2887215"/>
            <a:ext cx="6558747" cy="57270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41BFF599-17DF-4D22-838D-15FDDA4F0C0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27333" y="3614330"/>
            <a:ext cx="6558747" cy="572700"/>
          </a:xfrm>
        </p:spPr>
        <p:txBody>
          <a:bodyPr/>
          <a:lstStyle/>
          <a:p>
            <a:r>
              <a:rPr lang="fr-FR" dirty="0"/>
              <a:t>Travaux Pratiques</a:t>
            </a:r>
          </a:p>
        </p:txBody>
      </p:sp>
    </p:spTree>
    <p:extLst>
      <p:ext uri="{BB962C8B-B14F-4D97-AF65-F5344CB8AC3E}">
        <p14:creationId xmlns:p14="http://schemas.microsoft.com/office/powerpoint/2010/main" val="25591538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2.1 Cotation &amp; ajustement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Le Jeu</a:t>
            </a:r>
          </a:p>
        </p:txBody>
      </p:sp>
      <p:pic>
        <p:nvPicPr>
          <p:cNvPr id="8" name="Espace réservé pour une image  7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64C92458-7112-4DE2-875D-0166B0541DE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8129" r="8129"/>
          <a:stretch>
            <a:fillRect/>
          </a:stretch>
        </p:blipFill>
        <p:spPr/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32993163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2.1 Cotation &amp; ajustement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Cotation graphique</a:t>
            </a:r>
          </a:p>
          <a:p>
            <a:pPr marL="152400" indent="0" algn="ctr">
              <a:buNone/>
            </a:pPr>
            <a:endParaRPr lang="fr-FR" b="1" dirty="0"/>
          </a:p>
          <a:p>
            <a:pPr marL="152400" indent="0" algn="ctr">
              <a:buNone/>
            </a:pPr>
            <a:r>
              <a:rPr lang="fr-FR" dirty="0" err="1"/>
              <a:t>Gdi</a:t>
            </a:r>
            <a:r>
              <a:rPr lang="fr-FR" dirty="0"/>
              <a:t> p77 à 80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234497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2.1 Cotation &amp; ajustement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Choix d’un ajustement</a:t>
            </a:r>
          </a:p>
        </p:txBody>
      </p:sp>
      <p:pic>
        <p:nvPicPr>
          <p:cNvPr id="8" name="Espace réservé pour une image  7" descr="Une image contenant table&#10;&#10;Description générée automatiquement">
            <a:extLst>
              <a:ext uri="{FF2B5EF4-FFF2-40B4-BE49-F238E27FC236}">
                <a16:creationId xmlns:a16="http://schemas.microsoft.com/office/drawing/2014/main" id="{F4D68C55-0E65-4EE9-8D3C-4FB4AED7C75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1219" t="-16141" r="1219" b="-16141"/>
          <a:stretch/>
        </p:blipFill>
        <p:spPr>
          <a:xfrm>
            <a:off x="3460750" y="706438"/>
            <a:ext cx="4640263" cy="3694897"/>
          </a:xfrm>
          <a:solidFill>
            <a:schemeClr val="tx1"/>
          </a:solidFill>
        </p:spPr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36060881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2.1 Cotation &amp; ajustement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Exemple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41959744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C8FCC8-1AFC-44E1-A519-CD9105DE3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2.2 Tolérance</a:t>
            </a:r>
          </a:p>
        </p:txBody>
      </p:sp>
    </p:spTree>
    <p:extLst>
      <p:ext uri="{BB962C8B-B14F-4D97-AF65-F5344CB8AC3E}">
        <p14:creationId xmlns:p14="http://schemas.microsoft.com/office/powerpoint/2010/main" val="19085917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2.2 Tolérance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Principe de tolérance</a:t>
            </a:r>
          </a:p>
          <a:p>
            <a:pPr marL="152400" indent="0" algn="ctr">
              <a:buNone/>
            </a:pPr>
            <a:endParaRPr lang="fr-FR" b="1" dirty="0"/>
          </a:p>
          <a:p>
            <a:pPr marL="152400" indent="0" algn="ctr">
              <a:buNone/>
            </a:pPr>
            <a:r>
              <a:rPr lang="fr-FR" dirty="0"/>
              <a:t>C’est la différence acceptée entre le plan et la réalité</a:t>
            </a:r>
          </a:p>
          <a:p>
            <a:pPr marL="152400" indent="0" algn="ctr">
              <a:buNone/>
            </a:pPr>
            <a:endParaRPr lang="fr-FR" dirty="0"/>
          </a:p>
          <a:p>
            <a:pPr marL="152400" indent="0" algn="ctr">
              <a:buNone/>
            </a:pPr>
            <a:r>
              <a:rPr lang="fr-FR" dirty="0" err="1"/>
              <a:t>Gdi</a:t>
            </a:r>
            <a:r>
              <a:rPr lang="fr-FR" dirty="0"/>
              <a:t> p 65 à 71</a:t>
            </a:r>
          </a:p>
          <a:p>
            <a:pPr marL="152400" indent="0" algn="ctr">
              <a:buNone/>
            </a:pPr>
            <a:r>
              <a:rPr lang="fr-FR" dirty="0"/>
              <a:t>Dessin industriel p189 à 195</a:t>
            </a:r>
          </a:p>
        </p:txBody>
      </p:sp>
      <p:pic>
        <p:nvPicPr>
          <p:cNvPr id="11" name="Espace réservé pour une image  10">
            <a:extLst>
              <a:ext uri="{FF2B5EF4-FFF2-40B4-BE49-F238E27FC236}">
                <a16:creationId xmlns:a16="http://schemas.microsoft.com/office/drawing/2014/main" id="{5205329C-FB31-4A3D-841D-92B2A24CC9D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28262" t="-12305" r="-28262" b="-12305"/>
          <a:stretch/>
        </p:blipFill>
        <p:spPr>
          <a:xfrm>
            <a:off x="3460750" y="706438"/>
            <a:ext cx="4640263" cy="3694897"/>
          </a:xfrm>
          <a:solidFill>
            <a:schemeClr val="bg1"/>
          </a:solidFill>
        </p:spPr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251820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2.2 Tolérance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Éléments de référence</a:t>
            </a:r>
          </a:p>
          <a:p>
            <a:pPr marL="152400" indent="0" algn="ctr">
              <a:buNone/>
            </a:pPr>
            <a:endParaRPr lang="fr-FR" b="1" dirty="0"/>
          </a:p>
          <a:p>
            <a:pPr marL="152400" indent="0" algn="ctr">
              <a:buNone/>
            </a:pPr>
            <a:r>
              <a:rPr lang="fr-FR" dirty="0"/>
              <a:t>Le plan, l’axe, la droite par rapport à laquelle on définit la tolérance</a:t>
            </a:r>
          </a:p>
          <a:p>
            <a:pPr marL="152400" indent="0" algn="ctr">
              <a:buNone/>
            </a:pPr>
            <a:endParaRPr lang="fr-FR" b="1" dirty="0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40672044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2.2 Tolérance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Exemples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32149086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87D023-9006-42E6-8EC5-34B9A7857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2.3 Etats de surface</a:t>
            </a:r>
          </a:p>
        </p:txBody>
      </p:sp>
    </p:spTree>
    <p:extLst>
      <p:ext uri="{BB962C8B-B14F-4D97-AF65-F5344CB8AC3E}">
        <p14:creationId xmlns:p14="http://schemas.microsoft.com/office/powerpoint/2010/main" val="11292931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2.3 Etats de surface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Définition</a:t>
            </a:r>
          </a:p>
          <a:p>
            <a:pPr marL="152400" indent="0" algn="ctr">
              <a:buNone/>
            </a:pPr>
            <a:endParaRPr lang="fr-FR" b="1" dirty="0"/>
          </a:p>
          <a:p>
            <a:pPr marL="152400" indent="0" algn="ctr">
              <a:buNone/>
            </a:pPr>
            <a:r>
              <a:rPr lang="fr-FR" dirty="0"/>
              <a:t>La rugosité de la surface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3465809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D52313-EDA1-49DE-B699-996012651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9D6E420-22CC-45F9-840E-EA954470856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3376DAC-0217-4A98-82CF-5CE89E6291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0489230-5CED-40C5-84D1-380AEE11B49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01|</a:t>
            </a:r>
          </a:p>
        </p:txBody>
      </p:sp>
    </p:spTree>
    <p:extLst>
      <p:ext uri="{BB962C8B-B14F-4D97-AF65-F5344CB8AC3E}">
        <p14:creationId xmlns:p14="http://schemas.microsoft.com/office/powerpoint/2010/main" val="10632833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2.3 Etats de surface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Signalétique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25932315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2.3 Etats de surface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Matériaux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40906610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F809DB-0C13-4B35-A4D9-B80E914D7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2.4 Obtention de pièces brut</a:t>
            </a:r>
          </a:p>
        </p:txBody>
      </p:sp>
    </p:spTree>
    <p:extLst>
      <p:ext uri="{BB962C8B-B14F-4D97-AF65-F5344CB8AC3E}">
        <p14:creationId xmlns:p14="http://schemas.microsoft.com/office/powerpoint/2010/main" val="8653527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2.4 Obtention de pièces brut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Fusion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25155636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2.4 Obtention de pièces brut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Déformation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35000468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2.4 Obtention de pièces brut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Assemblage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24612860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4FD853-D8BF-4026-A55A-FCC14C218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2.5 Fabrication par enlèvement de matière</a:t>
            </a:r>
          </a:p>
        </p:txBody>
      </p:sp>
    </p:spTree>
    <p:extLst>
      <p:ext uri="{BB962C8B-B14F-4D97-AF65-F5344CB8AC3E}">
        <p14:creationId xmlns:p14="http://schemas.microsoft.com/office/powerpoint/2010/main" val="1445141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2.5 Fabrication Soustractive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Tournage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9511268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2.5 Fabrication Soustractive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Fraisage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1610743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2.5 Fabrication Soustractive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Perçage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4099639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5CF5C8-21A4-42D7-9647-3AD2BBC2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1.1 à quoi sert la fabrication ?</a:t>
            </a:r>
          </a:p>
        </p:txBody>
      </p:sp>
    </p:spTree>
    <p:extLst>
      <p:ext uri="{BB962C8B-B14F-4D97-AF65-F5344CB8AC3E}">
        <p14:creationId xmlns:p14="http://schemas.microsoft.com/office/powerpoint/2010/main" val="36089319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AB1B5E-B7F9-42DB-BD90-7F44543CA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2.6 Fabrication par ajout de matière</a:t>
            </a:r>
          </a:p>
        </p:txBody>
      </p:sp>
    </p:spTree>
    <p:extLst>
      <p:ext uri="{BB962C8B-B14F-4D97-AF65-F5344CB8AC3E}">
        <p14:creationId xmlns:p14="http://schemas.microsoft.com/office/powerpoint/2010/main" val="13351646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2.6 Fabrication Additive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Les Technologies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7302192D-5A0E-48E7-B91F-FAE53670728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6435" r="16435"/>
          <a:stretch>
            <a:fillRect/>
          </a:stretch>
        </p:blipFill>
        <p:spPr/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33600700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2.6 Fabrication Additive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Les Technologies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7302192D-5A0E-48E7-B91F-FAE53670728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6435" r="16435"/>
          <a:stretch>
            <a:fillRect/>
          </a:stretch>
        </p:blipFill>
        <p:spPr>
          <a:xfrm>
            <a:off x="303638" y="-43826"/>
            <a:ext cx="7538289" cy="5231151"/>
          </a:xfrm>
        </p:spPr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28240870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2.6 Fabrication Additive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Nos moyens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02|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Spécification Géométrique</a:t>
            </a:r>
          </a:p>
        </p:txBody>
      </p:sp>
    </p:spTree>
    <p:extLst>
      <p:ext uri="{BB962C8B-B14F-4D97-AF65-F5344CB8AC3E}">
        <p14:creationId xmlns:p14="http://schemas.microsoft.com/office/powerpoint/2010/main" val="4082659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605D70-AEE2-4AE8-81E7-CF0A2E093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dirty="0"/>
              <a:t>Conception pour la fabrication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646EFD7-2305-4EFB-B03F-8B1EA9FD8E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FEF39C5-81AD-4D9A-92A2-3629323751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11700" y="3588095"/>
            <a:ext cx="4978147" cy="555879"/>
          </a:xfrm>
        </p:spPr>
        <p:txBody>
          <a:bodyPr/>
          <a:lstStyle/>
          <a:p>
            <a:r>
              <a:rPr lang="fr-FR" dirty="0"/>
              <a:t>Design for printing vs Printing for design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BE7CFCA-8874-4674-8DBF-03DC7AA7D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</p:spTree>
    <p:extLst>
      <p:ext uri="{BB962C8B-B14F-4D97-AF65-F5344CB8AC3E}">
        <p14:creationId xmlns:p14="http://schemas.microsoft.com/office/powerpoint/2010/main" val="14838656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F7A4BC-51FB-41D2-9ADB-2165B24DF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1"/>
                </a:solidFill>
              </a:rPr>
              <a:t>3. Conception pour la fabrication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751E47-64E2-4942-806F-5B03927C417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3.1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92D11EB-EE5B-4258-BF3A-57D0FBC1B2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3.2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2BEB6BC-6B9A-4757-929C-3BC2F30DEAE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3.3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CE2CA2C-0611-4B71-B55C-59E362D4851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533523" y="1413024"/>
            <a:ext cx="4532740" cy="572700"/>
          </a:xfrm>
        </p:spPr>
        <p:txBody>
          <a:bodyPr/>
          <a:lstStyle/>
          <a:p>
            <a:r>
              <a:rPr lang="fr-FR" dirty="0">
                <a:solidFill>
                  <a:schemeClr val="tx1"/>
                </a:solidFill>
                <a:latin typeface="+mn-lt"/>
              </a:rPr>
              <a:t>Impression 3D de bureau</a:t>
            </a:r>
            <a:endParaRPr lang="fr-FR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EAA1D61C-778B-4774-8236-1AFC31461C8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533522" y="2155181"/>
            <a:ext cx="3439921" cy="572700"/>
          </a:xfrm>
        </p:spPr>
        <p:txBody>
          <a:bodyPr/>
          <a:lstStyle/>
          <a:p>
            <a:r>
              <a:rPr lang="fr-FR" dirty="0">
                <a:solidFill>
                  <a:schemeClr val="tx1"/>
                </a:solidFill>
                <a:latin typeface="+mn-lt"/>
              </a:rPr>
              <a:t>Injection plastique</a:t>
            </a:r>
            <a:endParaRPr lang="fr-FR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9E13AC06-64EE-430E-BF4B-0167CFB7A07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533522" y="2887215"/>
            <a:ext cx="5655298" cy="572700"/>
          </a:xfrm>
        </p:spPr>
        <p:txBody>
          <a:bodyPr/>
          <a:lstStyle/>
          <a:p>
            <a:r>
              <a:rPr lang="fr-FR" dirty="0">
                <a:solidFill>
                  <a:schemeClr val="tx1"/>
                </a:solidFill>
                <a:latin typeface="+mn-lt"/>
              </a:rPr>
              <a:t>Déformation – Emboutissage</a:t>
            </a:r>
            <a:endParaRPr lang="fr-FR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45571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AB1B5E-B7F9-42DB-BD90-7F44543CA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3.1 Impression 3D</a:t>
            </a:r>
          </a:p>
        </p:txBody>
      </p:sp>
    </p:spTree>
    <p:extLst>
      <p:ext uri="{BB962C8B-B14F-4D97-AF65-F5344CB8AC3E}">
        <p14:creationId xmlns:p14="http://schemas.microsoft.com/office/powerpoint/2010/main" val="25008968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3.1 Impression 3D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Usage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</p:spTree>
    <p:extLst>
      <p:ext uri="{BB962C8B-B14F-4D97-AF65-F5344CB8AC3E}">
        <p14:creationId xmlns:p14="http://schemas.microsoft.com/office/powerpoint/2010/main" val="18138384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3.1 Impression 3D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Couches d’impression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</p:spTree>
    <p:extLst>
      <p:ext uri="{BB962C8B-B14F-4D97-AF65-F5344CB8AC3E}">
        <p14:creationId xmlns:p14="http://schemas.microsoft.com/office/powerpoint/2010/main" val="3003407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3.1 Impression 3D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Type d’impression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</p:spTree>
    <p:extLst>
      <p:ext uri="{BB962C8B-B14F-4D97-AF65-F5344CB8AC3E}">
        <p14:creationId xmlns:p14="http://schemas.microsoft.com/office/powerpoint/2010/main" val="92758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5CF5C8-21A4-42D7-9647-3AD2BBC2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1.2 Objectif du cours</a:t>
            </a:r>
          </a:p>
        </p:txBody>
      </p:sp>
    </p:spTree>
    <p:extLst>
      <p:ext uri="{BB962C8B-B14F-4D97-AF65-F5344CB8AC3E}">
        <p14:creationId xmlns:p14="http://schemas.microsoft.com/office/powerpoint/2010/main" val="192565654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3.1 Impression 3D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Sens d’impression &amp; Support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</p:spTree>
    <p:extLst>
      <p:ext uri="{BB962C8B-B14F-4D97-AF65-F5344CB8AC3E}">
        <p14:creationId xmlns:p14="http://schemas.microsoft.com/office/powerpoint/2010/main" val="7461475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AB1B5E-B7F9-42DB-BD90-7F44543CA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3.2 Injection</a:t>
            </a:r>
          </a:p>
        </p:txBody>
      </p:sp>
    </p:spTree>
    <p:extLst>
      <p:ext uri="{BB962C8B-B14F-4D97-AF65-F5344CB8AC3E}">
        <p14:creationId xmlns:p14="http://schemas.microsoft.com/office/powerpoint/2010/main" val="118532920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3.2 Injection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Usage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</p:spTree>
    <p:extLst>
      <p:ext uri="{BB962C8B-B14F-4D97-AF65-F5344CB8AC3E}">
        <p14:creationId xmlns:p14="http://schemas.microsoft.com/office/powerpoint/2010/main" val="380581302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3.2 Injection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Type de Moule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</p:spTree>
    <p:extLst>
      <p:ext uri="{BB962C8B-B14F-4D97-AF65-F5344CB8AC3E}">
        <p14:creationId xmlns:p14="http://schemas.microsoft.com/office/powerpoint/2010/main" val="22016249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3.2 Injection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Point de fuite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</p:spTree>
    <p:extLst>
      <p:ext uri="{BB962C8B-B14F-4D97-AF65-F5344CB8AC3E}">
        <p14:creationId xmlns:p14="http://schemas.microsoft.com/office/powerpoint/2010/main" val="362131727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3.2 Injection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Les noyaux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</p:spTree>
    <p:extLst>
      <p:ext uri="{BB962C8B-B14F-4D97-AF65-F5344CB8AC3E}">
        <p14:creationId xmlns:p14="http://schemas.microsoft.com/office/powerpoint/2010/main" val="3099544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AB1B5E-B7F9-42DB-BD90-7F44543CA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3.3 Déformation – Emboutissage</a:t>
            </a:r>
          </a:p>
        </p:txBody>
      </p:sp>
    </p:spTree>
    <p:extLst>
      <p:ext uri="{BB962C8B-B14F-4D97-AF65-F5344CB8AC3E}">
        <p14:creationId xmlns:p14="http://schemas.microsoft.com/office/powerpoint/2010/main" val="415720973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3.3 Déformation – Emboutissage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Usage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</p:spTree>
    <p:extLst>
      <p:ext uri="{BB962C8B-B14F-4D97-AF65-F5344CB8AC3E}">
        <p14:creationId xmlns:p14="http://schemas.microsoft.com/office/powerpoint/2010/main" val="226597811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3.3 Déformation – Emboutissage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Master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</p:spTree>
    <p:extLst>
      <p:ext uri="{BB962C8B-B14F-4D97-AF65-F5344CB8AC3E}">
        <p14:creationId xmlns:p14="http://schemas.microsoft.com/office/powerpoint/2010/main" val="14816692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3.3 Déformation – Emboutissage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Viscosité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03|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8649" y="255819"/>
            <a:ext cx="4266812" cy="450850"/>
          </a:xfrm>
        </p:spPr>
        <p:txBody>
          <a:bodyPr/>
          <a:lstStyle/>
          <a:p>
            <a:r>
              <a:rPr lang="fr-FR" dirty="0"/>
              <a:t>Conception pour la fabrication</a:t>
            </a:r>
          </a:p>
        </p:txBody>
      </p:sp>
    </p:spTree>
    <p:extLst>
      <p:ext uri="{BB962C8B-B14F-4D97-AF65-F5344CB8AC3E}">
        <p14:creationId xmlns:p14="http://schemas.microsoft.com/office/powerpoint/2010/main" val="1753758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1.2 Objectif du cours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Communiquer un plan de fabrication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172082777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1ABDB3-B865-4A19-8BEC-161F41A3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800" dirty="0"/>
              <a:t>Travaux Pratiques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B70EDA2-D91B-4BC7-A3C9-96155FC52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14E124-6ADB-4EF0-9D5D-4C42B421B4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21981" y="3144449"/>
            <a:ext cx="3728697" cy="555879"/>
          </a:xfrm>
        </p:spPr>
        <p:txBody>
          <a:bodyPr/>
          <a:lstStyle/>
          <a:p>
            <a:r>
              <a:rPr lang="fr-FR" dirty="0"/>
              <a:t>On remonte ses manches et on me suis !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3016542-70A4-42E6-BC4E-DC1ECA2879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/>
              <a:t>04|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Encre 5">
                <a:extLst>
                  <a:ext uri="{FF2B5EF4-FFF2-40B4-BE49-F238E27FC236}">
                    <a16:creationId xmlns:a16="http://schemas.microsoft.com/office/drawing/2014/main" id="{71E1431E-5570-456A-BCC9-9CCDD6ED5AC6}"/>
                  </a:ext>
                </a:extLst>
              </p14:cNvPr>
              <p14:cNvContentPartPr/>
              <p14:nvPr/>
            </p14:nvContentPartPr>
            <p14:xfrm>
              <a:off x="5748480" y="3753000"/>
              <a:ext cx="2414880" cy="1124280"/>
            </p14:xfrm>
          </p:contentPart>
        </mc:Choice>
        <mc:Fallback>
          <p:pic>
            <p:nvPicPr>
              <p:cNvPr id="6" name="Encre 5">
                <a:extLst>
                  <a:ext uri="{FF2B5EF4-FFF2-40B4-BE49-F238E27FC236}">
                    <a16:creationId xmlns:a16="http://schemas.microsoft.com/office/drawing/2014/main" id="{71E1431E-5570-456A-BCC9-9CCDD6ED5AC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9120" y="3743640"/>
                <a:ext cx="2433600" cy="114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8074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1.2 Objectif du cours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Concevoir selon le mode de fabrication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2038025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A63FDA-EA88-4AE6-B1AB-AC425C7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1.2 Objectif du cours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2FFAAB-FC28-4821-B86C-B8182C6B8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 algn="ctr">
              <a:buNone/>
            </a:pPr>
            <a:r>
              <a:rPr lang="fr-FR" b="1" dirty="0"/>
              <a:t>Fabriquer d’après un cahier des charges</a:t>
            </a:r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59252B3-4243-409D-B2F4-5DE97EFD75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AC5BEE-D795-4236-B128-20D1D48995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01|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E942388-C4FC-461C-98CC-9335B44B31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418199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5CF5C8-21A4-42D7-9647-3AD2BBC2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1.3 Matériel</a:t>
            </a:r>
          </a:p>
        </p:txBody>
      </p:sp>
    </p:spTree>
    <p:extLst>
      <p:ext uri="{BB962C8B-B14F-4D97-AF65-F5344CB8AC3E}">
        <p14:creationId xmlns:p14="http://schemas.microsoft.com/office/powerpoint/2010/main" val="3339247178"/>
      </p:ext>
    </p:extLst>
  </p:cSld>
  <p:clrMapOvr>
    <a:masterClrMapping/>
  </p:clrMapOvr>
</p:sld>
</file>

<file path=ppt/theme/theme1.xml><?xml version="1.0" encoding="utf-8"?>
<a:theme xmlns:a="http://schemas.openxmlformats.org/drawingml/2006/main" name="IRM_Lecture">
  <a:themeElements>
    <a:clrScheme name="IRM - TECHNICAL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D33D59"/>
      </a:accent1>
      <a:accent2>
        <a:srgbClr val="F16D49"/>
      </a:accent2>
      <a:accent3>
        <a:srgbClr val="2886A6"/>
      </a:accent3>
      <a:accent4>
        <a:srgbClr val="7030A0"/>
      </a:accent4>
      <a:accent5>
        <a:srgbClr val="FFC000"/>
      </a:accent5>
      <a:accent6>
        <a:srgbClr val="00B050"/>
      </a:accent6>
      <a:hlink>
        <a:srgbClr val="009644"/>
      </a:hlink>
      <a:folHlink>
        <a:srgbClr val="939393"/>
      </a:folHlink>
    </a:clrScheme>
    <a:fontScheme name="IRM">
      <a:majorFont>
        <a:latin typeface="Roboto Black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RM_Lecture" id="{62B19BF5-6D7B-46C5-9E15-7A34AEA7F35D}" vid="{0EAC54E9-D2FD-484D-9239-6C22BF62169D}"/>
    </a:ext>
  </a:extLst>
</a:theme>
</file>

<file path=ppt/theme/theme2.xml><?xml version="1.0" encoding="utf-8"?>
<a:theme xmlns:a="http://schemas.openxmlformats.org/drawingml/2006/main" name="IRM - DESIGN">
  <a:themeElements>
    <a:clrScheme name="IRM - DESIGN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F16D49"/>
      </a:accent1>
      <a:accent2>
        <a:srgbClr val="2886A6"/>
      </a:accent2>
      <a:accent3>
        <a:srgbClr val="D33D59"/>
      </a:accent3>
      <a:accent4>
        <a:srgbClr val="7030A0"/>
      </a:accent4>
      <a:accent5>
        <a:srgbClr val="FFC000"/>
      </a:accent5>
      <a:accent6>
        <a:srgbClr val="00B050"/>
      </a:accent6>
      <a:hlink>
        <a:srgbClr val="009644"/>
      </a:hlink>
      <a:folHlink>
        <a:srgbClr val="939393"/>
      </a:folHlink>
    </a:clrScheme>
    <a:fontScheme name="IRM">
      <a:majorFont>
        <a:latin typeface="Roboto Black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IRM - MANAGEMENT">
  <a:themeElements>
    <a:clrScheme name="IRM - MANAGEMENT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2886A6"/>
      </a:accent1>
      <a:accent2>
        <a:srgbClr val="D33D59"/>
      </a:accent2>
      <a:accent3>
        <a:srgbClr val="F16D49"/>
      </a:accent3>
      <a:accent4>
        <a:srgbClr val="7030A0"/>
      </a:accent4>
      <a:accent5>
        <a:srgbClr val="FFC000"/>
      </a:accent5>
      <a:accent6>
        <a:srgbClr val="00B050"/>
      </a:accent6>
      <a:hlink>
        <a:srgbClr val="009644"/>
      </a:hlink>
      <a:folHlink>
        <a:srgbClr val="939393"/>
      </a:folHlink>
    </a:clrScheme>
    <a:fontScheme name="IRM">
      <a:majorFont>
        <a:latin typeface="Roboto Black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IRM_Lecture</Template>
  <TotalTime>632</TotalTime>
  <Words>611</Words>
  <Application>Microsoft Office PowerPoint</Application>
  <PresentationFormat>Affichage à l'écran (16:9)</PresentationFormat>
  <Paragraphs>230</Paragraphs>
  <Slides>60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60</vt:i4>
      </vt:variant>
    </vt:vector>
  </HeadingPairs>
  <TitlesOfParts>
    <vt:vector size="66" baseType="lpstr">
      <vt:lpstr>Roboto Black</vt:lpstr>
      <vt:lpstr>Arial</vt:lpstr>
      <vt:lpstr>Roboto Light</vt:lpstr>
      <vt:lpstr>IRM_Lecture</vt:lpstr>
      <vt:lpstr>IRM - DESIGN</vt:lpstr>
      <vt:lpstr>IRM - MANAGEMENT</vt:lpstr>
      <vt:lpstr>Mechanics &amp; Manufacturing</vt:lpstr>
      <vt:lpstr>Plan du cours</vt:lpstr>
      <vt:lpstr>Intro</vt:lpstr>
      <vt:lpstr>1.1 à quoi sert la fabrication ?</vt:lpstr>
      <vt:lpstr>1.2 Objectif du cours</vt:lpstr>
      <vt:lpstr>1.2 Objectif du cours</vt:lpstr>
      <vt:lpstr>1.2 Objectif du cours</vt:lpstr>
      <vt:lpstr>1.2 Objectif du cours</vt:lpstr>
      <vt:lpstr>1.3 Matériel</vt:lpstr>
      <vt:lpstr>1.3 Matériel</vt:lpstr>
      <vt:lpstr>1.3 Matériel</vt:lpstr>
      <vt:lpstr>1.3 Matériel</vt:lpstr>
      <vt:lpstr>1.4 Définitions</vt:lpstr>
      <vt:lpstr>1.4 Définitions</vt:lpstr>
      <vt:lpstr>1.4 Définitions</vt:lpstr>
      <vt:lpstr>1.4 Définitions</vt:lpstr>
      <vt:lpstr>Spécification Géométrique</vt:lpstr>
      <vt:lpstr>2. Spécification Géométrique</vt:lpstr>
      <vt:lpstr>2.1 Cotation &amp; ajustement</vt:lpstr>
      <vt:lpstr>2.1 Cotation &amp; ajustement</vt:lpstr>
      <vt:lpstr>2.1 Cotation &amp; ajustement</vt:lpstr>
      <vt:lpstr>2.1 Cotation &amp; ajustement</vt:lpstr>
      <vt:lpstr>2.1 Cotation &amp; ajustement</vt:lpstr>
      <vt:lpstr>2.2 Tolérance</vt:lpstr>
      <vt:lpstr>2.2 Tolérance</vt:lpstr>
      <vt:lpstr>2.2 Tolérance</vt:lpstr>
      <vt:lpstr>2.2 Tolérance</vt:lpstr>
      <vt:lpstr>2.3 Etats de surface</vt:lpstr>
      <vt:lpstr>2.3 Etats de surface</vt:lpstr>
      <vt:lpstr>2.3 Etats de surface</vt:lpstr>
      <vt:lpstr>2.3 Etats de surface</vt:lpstr>
      <vt:lpstr>2.4 Obtention de pièces brut</vt:lpstr>
      <vt:lpstr>2.4 Obtention de pièces brut</vt:lpstr>
      <vt:lpstr>2.4 Obtention de pièces brut</vt:lpstr>
      <vt:lpstr>2.4 Obtention de pièces brut</vt:lpstr>
      <vt:lpstr>2.5 Fabrication par enlèvement de matière</vt:lpstr>
      <vt:lpstr>2.5 Fabrication Soustractive</vt:lpstr>
      <vt:lpstr>2.5 Fabrication Soustractive</vt:lpstr>
      <vt:lpstr>2.5 Fabrication Soustractive</vt:lpstr>
      <vt:lpstr>2.6 Fabrication par ajout de matière</vt:lpstr>
      <vt:lpstr>2.6 Fabrication Additive</vt:lpstr>
      <vt:lpstr>2.6 Fabrication Additive</vt:lpstr>
      <vt:lpstr>2.6 Fabrication Additive</vt:lpstr>
      <vt:lpstr>Conception pour la fabrication</vt:lpstr>
      <vt:lpstr>3. Conception pour la fabrication</vt:lpstr>
      <vt:lpstr>3.1 Impression 3D</vt:lpstr>
      <vt:lpstr>3.1 Impression 3D</vt:lpstr>
      <vt:lpstr>3.1 Impression 3D</vt:lpstr>
      <vt:lpstr>3.1 Impression 3D</vt:lpstr>
      <vt:lpstr>3.1 Impression 3D</vt:lpstr>
      <vt:lpstr>3.2 Injection</vt:lpstr>
      <vt:lpstr>3.2 Injection</vt:lpstr>
      <vt:lpstr>3.2 Injection</vt:lpstr>
      <vt:lpstr>3.2 Injection</vt:lpstr>
      <vt:lpstr>3.2 Injection</vt:lpstr>
      <vt:lpstr>3.3 Déformation – Emboutissage</vt:lpstr>
      <vt:lpstr>3.3 Déformation – Emboutissage</vt:lpstr>
      <vt:lpstr>3.3 Déformation – Emboutissage</vt:lpstr>
      <vt:lpstr>3.3 Déformation – Emboutissage</vt:lpstr>
      <vt:lpstr>Travaux Pratiques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Mechanics &amp; Manufacturing</dc:title>
  <dc:creator>Zacharie Guillaume</dc:creator>
  <cp:lastModifiedBy>Zacharie Guillaume</cp:lastModifiedBy>
  <cp:revision>1</cp:revision>
  <dcterms:created xsi:type="dcterms:W3CDTF">2020-10-21T07:27:45Z</dcterms:created>
  <dcterms:modified xsi:type="dcterms:W3CDTF">2020-11-06T05:11:05Z</dcterms:modified>
</cp:coreProperties>
</file>

<file path=docProps/thumbnail.jpeg>
</file>